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6"/>
  </p:notesMasterIdLst>
  <p:sldIdLst>
    <p:sldId id="256" r:id="rId2"/>
    <p:sldId id="296" r:id="rId3"/>
    <p:sldId id="258" r:id="rId4"/>
    <p:sldId id="259" r:id="rId5"/>
    <p:sldId id="297" r:id="rId6"/>
    <p:sldId id="261" r:id="rId7"/>
    <p:sldId id="298" r:id="rId8"/>
    <p:sldId id="313" r:id="rId9"/>
    <p:sldId id="314" r:id="rId10"/>
    <p:sldId id="268" r:id="rId11"/>
    <p:sldId id="299" r:id="rId12"/>
    <p:sldId id="310" r:id="rId13"/>
    <p:sldId id="304" r:id="rId14"/>
    <p:sldId id="305" r:id="rId15"/>
    <p:sldId id="300" r:id="rId16"/>
    <p:sldId id="301" r:id="rId17"/>
    <p:sldId id="262" r:id="rId18"/>
    <p:sldId id="306" r:id="rId19"/>
    <p:sldId id="307" r:id="rId20"/>
    <p:sldId id="308" r:id="rId21"/>
    <p:sldId id="309" r:id="rId22"/>
    <p:sldId id="311" r:id="rId23"/>
    <p:sldId id="312" r:id="rId24"/>
    <p:sldId id="275" r:id="rId25"/>
  </p:sldIdLst>
  <p:sldSz cx="9144000" cy="5143500" type="screen16x9"/>
  <p:notesSz cx="6858000" cy="9144000"/>
  <p:embeddedFontLst>
    <p:embeddedFont>
      <p:font typeface="Euphemia" panose="020B0503040102020104" pitchFamily="34" charset="0"/>
      <p:regular r:id="rId27"/>
    </p:embeddedFont>
    <p:embeddedFont>
      <p:font typeface="Inter" panose="02000503000000020004" pitchFamily="2" charset="0"/>
      <p:regular r:id="rId28"/>
      <p:bold r:id="rId29"/>
    </p:embeddedFont>
    <p:embeddedFont>
      <p:font typeface="Raleway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9A7F8F-B070-4E41-9FE7-E5965C095AA9}">
  <a:tblStyle styleId="{D49A7F8F-B070-4E41-9FE7-E5965C095A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FAF1450-6A85-43C5-A411-13D76427F6E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73"/>
  </p:normalViewPr>
  <p:slideViewPr>
    <p:cSldViewPr snapToGrid="0">
      <p:cViewPr varScale="1">
        <p:scale>
          <a:sx n="143" d="100"/>
          <a:sy n="143" d="100"/>
        </p:scale>
        <p:origin x="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>
          <a:extLst>
            <a:ext uri="{FF2B5EF4-FFF2-40B4-BE49-F238E27FC236}">
              <a16:creationId xmlns:a16="http://schemas.microsoft.com/office/drawing/2014/main" id="{60192820-079E-AAD5-F437-8473C74E4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e86d90bbc6_0_60:notes">
            <a:extLst>
              <a:ext uri="{FF2B5EF4-FFF2-40B4-BE49-F238E27FC236}">
                <a16:creationId xmlns:a16="http://schemas.microsoft.com/office/drawing/2014/main" id="{AA099F90-F0FE-EA7E-F609-50B84EB716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e86d90bbc6_0_60:notes">
            <a:extLst>
              <a:ext uri="{FF2B5EF4-FFF2-40B4-BE49-F238E27FC236}">
                <a16:creationId xmlns:a16="http://schemas.microsoft.com/office/drawing/2014/main" id="{3B496926-4332-11C4-A114-5630E06A56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067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82351DD1-EBFD-295B-0043-CDE446EDC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e86d90bbc6_0_52:notes">
            <a:extLst>
              <a:ext uri="{FF2B5EF4-FFF2-40B4-BE49-F238E27FC236}">
                <a16:creationId xmlns:a16="http://schemas.microsoft.com/office/drawing/2014/main" id="{88B81A9E-B235-4CC9-DAEE-A5FF8E8909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e86d90bbc6_0_52:notes">
            <a:extLst>
              <a:ext uri="{FF2B5EF4-FFF2-40B4-BE49-F238E27FC236}">
                <a16:creationId xmlns:a16="http://schemas.microsoft.com/office/drawing/2014/main" id="{AD96CB2E-6448-3D55-F6E0-3C42531E7B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599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650C60DC-4AA8-E327-BD22-8CF03F028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e86d90bbc6_0_52:notes">
            <a:extLst>
              <a:ext uri="{FF2B5EF4-FFF2-40B4-BE49-F238E27FC236}">
                <a16:creationId xmlns:a16="http://schemas.microsoft.com/office/drawing/2014/main" id="{2588DC19-9B21-4A4F-F3F9-EB07CBF047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e86d90bbc6_0_52:notes">
            <a:extLst>
              <a:ext uri="{FF2B5EF4-FFF2-40B4-BE49-F238E27FC236}">
                <a16:creationId xmlns:a16="http://schemas.microsoft.com/office/drawing/2014/main" id="{C7730B93-1C3E-027F-6583-DAB8D38137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104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B88F4BC4-A0AB-DDBA-C1BD-9DEBD48EF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e86d90bbc6_0_52:notes">
            <a:extLst>
              <a:ext uri="{FF2B5EF4-FFF2-40B4-BE49-F238E27FC236}">
                <a16:creationId xmlns:a16="http://schemas.microsoft.com/office/drawing/2014/main" id="{D5141938-B2BE-7BFF-C7DB-13804F51EA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e86d90bbc6_0_52:notes">
            <a:extLst>
              <a:ext uri="{FF2B5EF4-FFF2-40B4-BE49-F238E27FC236}">
                <a16:creationId xmlns:a16="http://schemas.microsoft.com/office/drawing/2014/main" id="{F1CF4F33-31AC-2D65-8CE5-2367D1659F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138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FD50CCF4-EBC2-8E7B-64FE-F56F68DA4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e86d90bbc6_0_52:notes">
            <a:extLst>
              <a:ext uri="{FF2B5EF4-FFF2-40B4-BE49-F238E27FC236}">
                <a16:creationId xmlns:a16="http://schemas.microsoft.com/office/drawing/2014/main" id="{DEFE7AC4-874F-A058-4746-12AE9775C8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e86d90bbc6_0_52:notes">
            <a:extLst>
              <a:ext uri="{FF2B5EF4-FFF2-40B4-BE49-F238E27FC236}">
                <a16:creationId xmlns:a16="http://schemas.microsoft.com/office/drawing/2014/main" id="{7E25C1C1-8E36-0688-5473-98AFEEED5C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43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e86d90bbc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e86d90bbc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>
          <a:extLst>
            <a:ext uri="{FF2B5EF4-FFF2-40B4-BE49-F238E27FC236}">
              <a16:creationId xmlns:a16="http://schemas.microsoft.com/office/drawing/2014/main" id="{00CCC5DE-68B3-1219-D28B-E73FAEB4E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e86d90bbc6_0_0:notes">
            <a:extLst>
              <a:ext uri="{FF2B5EF4-FFF2-40B4-BE49-F238E27FC236}">
                <a16:creationId xmlns:a16="http://schemas.microsoft.com/office/drawing/2014/main" id="{0E3E8BC1-78C2-7166-8E76-03F33350AB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e86d90bbc6_0_0:notes">
            <a:extLst>
              <a:ext uri="{FF2B5EF4-FFF2-40B4-BE49-F238E27FC236}">
                <a16:creationId xmlns:a16="http://schemas.microsoft.com/office/drawing/2014/main" id="{D90CEB60-25A7-8DC1-E6C4-F4C3C184CF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616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>
          <a:extLst>
            <a:ext uri="{FF2B5EF4-FFF2-40B4-BE49-F238E27FC236}">
              <a16:creationId xmlns:a16="http://schemas.microsoft.com/office/drawing/2014/main" id="{D6BC9534-F42F-DB9E-D728-F517EBD4F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e86d90bbc6_0_0:notes">
            <a:extLst>
              <a:ext uri="{FF2B5EF4-FFF2-40B4-BE49-F238E27FC236}">
                <a16:creationId xmlns:a16="http://schemas.microsoft.com/office/drawing/2014/main" id="{577C4793-2B09-696D-DB96-BC1A6CD6F9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e86d90bbc6_0_0:notes">
            <a:extLst>
              <a:ext uri="{FF2B5EF4-FFF2-40B4-BE49-F238E27FC236}">
                <a16:creationId xmlns:a16="http://schemas.microsoft.com/office/drawing/2014/main" id="{38C2C8FF-FDED-3C41-18F8-143176C454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590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>
          <a:extLst>
            <a:ext uri="{FF2B5EF4-FFF2-40B4-BE49-F238E27FC236}">
              <a16:creationId xmlns:a16="http://schemas.microsoft.com/office/drawing/2014/main" id="{6BFD89CD-D3B0-6E73-D68D-53821B8F0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e86d90bbc6_0_0:notes">
            <a:extLst>
              <a:ext uri="{FF2B5EF4-FFF2-40B4-BE49-F238E27FC236}">
                <a16:creationId xmlns:a16="http://schemas.microsoft.com/office/drawing/2014/main" id="{7DCD2F16-3E44-1B30-31BE-A4AB45C1A4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e86d90bbc6_0_0:notes">
            <a:extLst>
              <a:ext uri="{FF2B5EF4-FFF2-40B4-BE49-F238E27FC236}">
                <a16:creationId xmlns:a16="http://schemas.microsoft.com/office/drawing/2014/main" id="{9F309EA8-7A64-DF33-5CD6-BE91934680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736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>
          <a:extLst>
            <a:ext uri="{FF2B5EF4-FFF2-40B4-BE49-F238E27FC236}">
              <a16:creationId xmlns:a16="http://schemas.microsoft.com/office/drawing/2014/main" id="{D7429AE2-99DB-C2D8-13EC-CF20EAB77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e86d90bbc6_0_0:notes">
            <a:extLst>
              <a:ext uri="{FF2B5EF4-FFF2-40B4-BE49-F238E27FC236}">
                <a16:creationId xmlns:a16="http://schemas.microsoft.com/office/drawing/2014/main" id="{0BA1D716-DE1F-7C75-1094-1B826AFA72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e86d90bbc6_0_0:notes">
            <a:extLst>
              <a:ext uri="{FF2B5EF4-FFF2-40B4-BE49-F238E27FC236}">
                <a16:creationId xmlns:a16="http://schemas.microsoft.com/office/drawing/2014/main" id="{188B357F-84E3-BBDC-5CD8-35FE18104D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993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>
          <a:extLst>
            <a:ext uri="{FF2B5EF4-FFF2-40B4-BE49-F238E27FC236}">
              <a16:creationId xmlns:a16="http://schemas.microsoft.com/office/drawing/2014/main" id="{BCCD00C2-88E9-D926-7843-9BE7A27110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:notes">
            <a:extLst>
              <a:ext uri="{FF2B5EF4-FFF2-40B4-BE49-F238E27FC236}">
                <a16:creationId xmlns:a16="http://schemas.microsoft.com/office/drawing/2014/main" id="{FD52B284-2EC2-24CB-E770-2387B3F0F5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p:notes">
            <a:extLst>
              <a:ext uri="{FF2B5EF4-FFF2-40B4-BE49-F238E27FC236}">
                <a16:creationId xmlns:a16="http://schemas.microsoft.com/office/drawing/2014/main" id="{B7190376-E960-2BD1-72AA-6C860574A3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5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B36CA1B6-2CE4-7BC9-1C99-9EE6453E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459266da8_2_0:notes">
            <a:extLst>
              <a:ext uri="{FF2B5EF4-FFF2-40B4-BE49-F238E27FC236}">
                <a16:creationId xmlns:a16="http://schemas.microsoft.com/office/drawing/2014/main" id="{0FD25359-306B-E45D-9AD5-50C71E9F81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4459266da8_2_0:notes">
            <a:extLst>
              <a:ext uri="{FF2B5EF4-FFF2-40B4-BE49-F238E27FC236}">
                <a16:creationId xmlns:a16="http://schemas.microsoft.com/office/drawing/2014/main" id="{B9B4086B-E3C7-C6ED-DC6D-22DF58A9D8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5626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>
          <a:extLst>
            <a:ext uri="{FF2B5EF4-FFF2-40B4-BE49-F238E27FC236}">
              <a16:creationId xmlns:a16="http://schemas.microsoft.com/office/drawing/2014/main" id="{025C1278-CED9-0DA3-55F1-59E8A4F5A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4459266da8_2_0:notes">
            <a:extLst>
              <a:ext uri="{FF2B5EF4-FFF2-40B4-BE49-F238E27FC236}">
                <a16:creationId xmlns:a16="http://schemas.microsoft.com/office/drawing/2014/main" id="{1B7B9596-645D-B1AE-5F2A-0B68209CF0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4459266da8_2_0:notes">
            <a:extLst>
              <a:ext uri="{FF2B5EF4-FFF2-40B4-BE49-F238E27FC236}">
                <a16:creationId xmlns:a16="http://schemas.microsoft.com/office/drawing/2014/main" id="{C189A0F3-6458-F75B-A1F8-D11406DEA4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829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105afc42a3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105afc42a3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>
          <a:extLst>
            <a:ext uri="{FF2B5EF4-FFF2-40B4-BE49-F238E27FC236}">
              <a16:creationId xmlns:a16="http://schemas.microsoft.com/office/drawing/2014/main" id="{C31D7FCD-E901-6340-057A-C856C81C6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1258269c9b_0_0:notes">
            <a:extLst>
              <a:ext uri="{FF2B5EF4-FFF2-40B4-BE49-F238E27FC236}">
                <a16:creationId xmlns:a16="http://schemas.microsoft.com/office/drawing/2014/main" id="{8C2F2527-768E-1A34-43EB-EEF1982327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1258269c9b_0_0:notes">
            <a:extLst>
              <a:ext uri="{FF2B5EF4-FFF2-40B4-BE49-F238E27FC236}">
                <a16:creationId xmlns:a16="http://schemas.microsoft.com/office/drawing/2014/main" id="{4D811D67-5C82-A7BB-09CD-767DA47348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280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>
          <a:extLst>
            <a:ext uri="{FF2B5EF4-FFF2-40B4-BE49-F238E27FC236}">
              <a16:creationId xmlns:a16="http://schemas.microsoft.com/office/drawing/2014/main" id="{78C21264-71E5-B357-D6F5-3E692C015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1258269c9b_0_103:notes">
            <a:extLst>
              <a:ext uri="{FF2B5EF4-FFF2-40B4-BE49-F238E27FC236}">
                <a16:creationId xmlns:a16="http://schemas.microsoft.com/office/drawing/2014/main" id="{716F85D8-FDA0-4640-43F5-42E66C6A71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1258269c9b_0_103:notes">
            <a:extLst>
              <a:ext uri="{FF2B5EF4-FFF2-40B4-BE49-F238E27FC236}">
                <a16:creationId xmlns:a16="http://schemas.microsoft.com/office/drawing/2014/main" id="{40206133-465B-AA13-BB28-4170596251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688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e86d90bbc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e86d90bbc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>
          <a:extLst>
            <a:ext uri="{FF2B5EF4-FFF2-40B4-BE49-F238E27FC236}">
              <a16:creationId xmlns:a16="http://schemas.microsoft.com/office/drawing/2014/main" id="{17FC9E43-8009-2361-993E-EAA095311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e86d90bbc6_0_60:notes">
            <a:extLst>
              <a:ext uri="{FF2B5EF4-FFF2-40B4-BE49-F238E27FC236}">
                <a16:creationId xmlns:a16="http://schemas.microsoft.com/office/drawing/2014/main" id="{F1DDCDC2-2E05-366A-9518-EA639BAABE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e86d90bbc6_0_60:notes">
            <a:extLst>
              <a:ext uri="{FF2B5EF4-FFF2-40B4-BE49-F238E27FC236}">
                <a16:creationId xmlns:a16="http://schemas.microsoft.com/office/drawing/2014/main" id="{E23D268B-8166-07CE-5D67-1992B938BA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052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46450" y="1466286"/>
            <a:ext cx="6251100" cy="15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17988" y="3321000"/>
            <a:ext cx="4308000" cy="471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312901" y="415150"/>
            <a:ext cx="8566041" cy="4580043"/>
            <a:chOff x="312901" y="415150"/>
            <a:chExt cx="8566041" cy="4580043"/>
          </a:xfrm>
        </p:grpSpPr>
        <p:sp>
          <p:nvSpPr>
            <p:cNvPr id="12" name="Google Shape;12;p2"/>
            <p:cNvSpPr/>
            <p:nvPr/>
          </p:nvSpPr>
          <p:spPr>
            <a:xfrm>
              <a:off x="312901" y="415150"/>
              <a:ext cx="402186" cy="409505"/>
            </a:xfrm>
            <a:custGeom>
              <a:avLst/>
              <a:gdLst/>
              <a:ahLst/>
              <a:cxnLst/>
              <a:rect l="l" t="t" r="r" b="b"/>
              <a:pathLst>
                <a:path w="3930" h="4002" fill="none" extrusionOk="0">
                  <a:moveTo>
                    <a:pt x="3168" y="1453"/>
                  </a:moveTo>
                  <a:lnTo>
                    <a:pt x="2477" y="1453"/>
                  </a:lnTo>
                  <a:lnTo>
                    <a:pt x="2477" y="763"/>
                  </a:lnTo>
                  <a:cubicBezTo>
                    <a:pt x="2513" y="1"/>
                    <a:pt x="1346" y="1"/>
                    <a:pt x="1382" y="763"/>
                  </a:cubicBezTo>
                  <a:lnTo>
                    <a:pt x="1382" y="1453"/>
                  </a:lnTo>
                  <a:lnTo>
                    <a:pt x="691" y="1453"/>
                  </a:lnTo>
                  <a:cubicBezTo>
                    <a:pt x="1" y="1489"/>
                    <a:pt x="1" y="2513"/>
                    <a:pt x="691" y="2549"/>
                  </a:cubicBezTo>
                  <a:lnTo>
                    <a:pt x="1382" y="2549"/>
                  </a:lnTo>
                  <a:lnTo>
                    <a:pt x="1382" y="3239"/>
                  </a:lnTo>
                  <a:cubicBezTo>
                    <a:pt x="1346" y="4001"/>
                    <a:pt x="2513" y="4001"/>
                    <a:pt x="2477" y="3239"/>
                  </a:cubicBezTo>
                  <a:lnTo>
                    <a:pt x="2477" y="2549"/>
                  </a:lnTo>
                  <a:lnTo>
                    <a:pt x="3168" y="2549"/>
                  </a:lnTo>
                  <a:cubicBezTo>
                    <a:pt x="3930" y="2584"/>
                    <a:pt x="3930" y="1418"/>
                    <a:pt x="3168" y="14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579829" y="2418594"/>
              <a:ext cx="299113" cy="306324"/>
            </a:xfrm>
            <a:custGeom>
              <a:avLst/>
              <a:gdLst/>
              <a:ahLst/>
              <a:cxnLst/>
              <a:rect l="l" t="t" r="r" b="b"/>
              <a:pathLst>
                <a:path w="2942" h="3013" fill="none" extrusionOk="0">
                  <a:moveTo>
                    <a:pt x="2417" y="1084"/>
                  </a:moveTo>
                  <a:lnTo>
                    <a:pt x="1882" y="1084"/>
                  </a:lnTo>
                  <a:lnTo>
                    <a:pt x="1882" y="560"/>
                  </a:lnTo>
                  <a:cubicBezTo>
                    <a:pt x="1882" y="0"/>
                    <a:pt x="1048" y="0"/>
                    <a:pt x="1048" y="560"/>
                  </a:cubicBezTo>
                  <a:lnTo>
                    <a:pt x="1048" y="1084"/>
                  </a:lnTo>
                  <a:lnTo>
                    <a:pt x="524" y="1084"/>
                  </a:lnTo>
                  <a:cubicBezTo>
                    <a:pt x="0" y="1119"/>
                    <a:pt x="0" y="1893"/>
                    <a:pt x="524" y="1929"/>
                  </a:cubicBezTo>
                  <a:lnTo>
                    <a:pt x="1048" y="1929"/>
                  </a:lnTo>
                  <a:lnTo>
                    <a:pt x="1048" y="2453"/>
                  </a:lnTo>
                  <a:cubicBezTo>
                    <a:pt x="1048" y="3012"/>
                    <a:pt x="1882" y="3012"/>
                    <a:pt x="1882" y="2453"/>
                  </a:cubicBezTo>
                  <a:lnTo>
                    <a:pt x="1882" y="1929"/>
                  </a:lnTo>
                  <a:lnTo>
                    <a:pt x="2417" y="1929"/>
                  </a:lnTo>
                  <a:cubicBezTo>
                    <a:pt x="2941" y="1893"/>
                    <a:pt x="2941" y="1119"/>
                    <a:pt x="2417" y="108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56579" y="4688869"/>
              <a:ext cx="299113" cy="306324"/>
            </a:xfrm>
            <a:custGeom>
              <a:avLst/>
              <a:gdLst/>
              <a:ahLst/>
              <a:cxnLst/>
              <a:rect l="l" t="t" r="r" b="b"/>
              <a:pathLst>
                <a:path w="2942" h="3013" fill="none" extrusionOk="0">
                  <a:moveTo>
                    <a:pt x="2417" y="1084"/>
                  </a:moveTo>
                  <a:lnTo>
                    <a:pt x="1882" y="1084"/>
                  </a:lnTo>
                  <a:lnTo>
                    <a:pt x="1882" y="560"/>
                  </a:lnTo>
                  <a:cubicBezTo>
                    <a:pt x="1882" y="0"/>
                    <a:pt x="1048" y="0"/>
                    <a:pt x="1048" y="560"/>
                  </a:cubicBezTo>
                  <a:lnTo>
                    <a:pt x="1048" y="1084"/>
                  </a:lnTo>
                  <a:lnTo>
                    <a:pt x="524" y="1084"/>
                  </a:lnTo>
                  <a:cubicBezTo>
                    <a:pt x="0" y="1119"/>
                    <a:pt x="0" y="1893"/>
                    <a:pt x="524" y="1929"/>
                  </a:cubicBezTo>
                  <a:lnTo>
                    <a:pt x="1048" y="1929"/>
                  </a:lnTo>
                  <a:lnTo>
                    <a:pt x="1048" y="2453"/>
                  </a:lnTo>
                  <a:cubicBezTo>
                    <a:pt x="1048" y="3012"/>
                    <a:pt x="1882" y="3012"/>
                    <a:pt x="1882" y="2453"/>
                  </a:cubicBezTo>
                  <a:lnTo>
                    <a:pt x="1882" y="1929"/>
                  </a:lnTo>
                  <a:lnTo>
                    <a:pt x="2417" y="1929"/>
                  </a:lnTo>
                  <a:cubicBezTo>
                    <a:pt x="2941" y="1893"/>
                    <a:pt x="2941" y="1119"/>
                    <a:pt x="2417" y="108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-883975" y="-1264318"/>
            <a:ext cx="10930870" cy="6467599"/>
            <a:chOff x="-883975" y="-1264318"/>
            <a:chExt cx="10930870" cy="6467599"/>
          </a:xfrm>
        </p:grpSpPr>
        <p:grpSp>
          <p:nvGrpSpPr>
            <p:cNvPr id="16" name="Google Shape;16;p2"/>
            <p:cNvGrpSpPr/>
            <p:nvPr/>
          </p:nvGrpSpPr>
          <p:grpSpPr>
            <a:xfrm>
              <a:off x="-883975" y="-1012337"/>
              <a:ext cx="10930870" cy="6215619"/>
              <a:chOff x="-883975" y="-1012337"/>
              <a:chExt cx="10930870" cy="6215619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232050" y="-1012337"/>
                <a:ext cx="1734977" cy="1710691"/>
              </a:xfrm>
              <a:custGeom>
                <a:avLst/>
                <a:gdLst/>
                <a:ahLst/>
                <a:cxnLst/>
                <a:rect l="l" t="t" r="r" b="b"/>
                <a:pathLst>
                  <a:path w="37863" h="37333" extrusionOk="0">
                    <a:moveTo>
                      <a:pt x="30183" y="1"/>
                    </a:moveTo>
                    <a:lnTo>
                      <a:pt x="2120" y="28064"/>
                    </a:lnTo>
                    <a:cubicBezTo>
                      <a:pt x="1" y="30183"/>
                      <a:pt x="1" y="33624"/>
                      <a:pt x="2120" y="35743"/>
                    </a:cubicBezTo>
                    <a:cubicBezTo>
                      <a:pt x="3180" y="36803"/>
                      <a:pt x="4570" y="37333"/>
                      <a:pt x="5960" y="37333"/>
                    </a:cubicBezTo>
                    <a:cubicBezTo>
                      <a:pt x="7350" y="37333"/>
                      <a:pt x="8740" y="36803"/>
                      <a:pt x="9799" y="35743"/>
                    </a:cubicBezTo>
                    <a:lnTo>
                      <a:pt x="37862" y="7680"/>
                    </a:lnTo>
                    <a:lnTo>
                      <a:pt x="30183" y="1"/>
                    </a:lnTo>
                    <a:close/>
                  </a:path>
                </a:pathLst>
              </a:custGeom>
              <a:solidFill>
                <a:srgbClr val="FC8B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088750" y="3136957"/>
                <a:ext cx="1958145" cy="1914109"/>
              </a:xfrm>
              <a:custGeom>
                <a:avLst/>
                <a:gdLst/>
                <a:ahLst/>
                <a:cxnLst/>
                <a:rect l="l" t="t" r="r" b="b"/>
                <a:pathLst>
                  <a:path w="66700" h="65200" extrusionOk="0">
                    <a:moveTo>
                      <a:pt x="44982" y="1"/>
                    </a:moveTo>
                    <a:lnTo>
                      <a:pt x="6001" y="38982"/>
                    </a:lnTo>
                    <a:cubicBezTo>
                      <a:pt x="1" y="44983"/>
                      <a:pt x="1" y="54710"/>
                      <a:pt x="6001" y="60699"/>
                    </a:cubicBezTo>
                    <a:cubicBezTo>
                      <a:pt x="9002" y="63699"/>
                      <a:pt x="12934" y="65199"/>
                      <a:pt x="16864" y="65199"/>
                    </a:cubicBezTo>
                    <a:cubicBezTo>
                      <a:pt x="20795" y="65199"/>
                      <a:pt x="24724" y="63699"/>
                      <a:pt x="27718" y="60699"/>
                    </a:cubicBezTo>
                    <a:lnTo>
                      <a:pt x="66699" y="21718"/>
                    </a:lnTo>
                    <a:lnTo>
                      <a:pt x="449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81801" y="-210616"/>
                <a:ext cx="793279" cy="781686"/>
              </a:xfrm>
              <a:custGeom>
                <a:avLst/>
                <a:gdLst/>
                <a:ahLst/>
                <a:cxnLst/>
                <a:rect l="l" t="t" r="r" b="b"/>
                <a:pathLst>
                  <a:path w="17312" h="17059" extrusionOk="0">
                    <a:moveTo>
                      <a:pt x="13799" y="0"/>
                    </a:moveTo>
                    <a:lnTo>
                      <a:pt x="976" y="12823"/>
                    </a:lnTo>
                    <a:cubicBezTo>
                      <a:pt x="0" y="13788"/>
                      <a:pt x="0" y="15359"/>
                      <a:pt x="976" y="16336"/>
                    </a:cubicBezTo>
                    <a:cubicBezTo>
                      <a:pt x="1459" y="16818"/>
                      <a:pt x="2093" y="17059"/>
                      <a:pt x="2728" y="17059"/>
                    </a:cubicBezTo>
                    <a:cubicBezTo>
                      <a:pt x="3364" y="17059"/>
                      <a:pt x="4001" y="16818"/>
                      <a:pt x="4489" y="16336"/>
                    </a:cubicBezTo>
                    <a:lnTo>
                      <a:pt x="17312" y="3513"/>
                    </a:lnTo>
                    <a:lnTo>
                      <a:pt x="137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-883975" y="3531512"/>
                <a:ext cx="1734932" cy="1671769"/>
              </a:xfrm>
              <a:custGeom>
                <a:avLst/>
                <a:gdLst/>
                <a:ahLst/>
                <a:cxnLst/>
                <a:rect l="l" t="t" r="r" b="b"/>
                <a:pathLst>
                  <a:path w="47578" h="45849" extrusionOk="0">
                    <a:moveTo>
                      <a:pt x="28135" y="0"/>
                    </a:moveTo>
                    <a:cubicBezTo>
                      <a:pt x="23602" y="0"/>
                      <a:pt x="19068" y="1730"/>
                      <a:pt x="15610" y="5189"/>
                    </a:cubicBezTo>
                    <a:lnTo>
                      <a:pt x="1" y="20798"/>
                    </a:lnTo>
                    <a:lnTo>
                      <a:pt x="25063" y="45848"/>
                    </a:lnTo>
                    <a:lnTo>
                      <a:pt x="40660" y="30251"/>
                    </a:lnTo>
                    <a:cubicBezTo>
                      <a:pt x="47578" y="23334"/>
                      <a:pt x="47578" y="12106"/>
                      <a:pt x="40660" y="5189"/>
                    </a:cubicBezTo>
                    <a:cubicBezTo>
                      <a:pt x="37202" y="1730"/>
                      <a:pt x="32668" y="0"/>
                      <a:pt x="28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" name="Google Shape;21;p2"/>
            <p:cNvSpPr/>
            <p:nvPr/>
          </p:nvSpPr>
          <p:spPr>
            <a:xfrm>
              <a:off x="7697550" y="-1264318"/>
              <a:ext cx="1958145" cy="1914109"/>
            </a:xfrm>
            <a:custGeom>
              <a:avLst/>
              <a:gdLst/>
              <a:ahLst/>
              <a:cxnLst/>
              <a:rect l="l" t="t" r="r" b="b"/>
              <a:pathLst>
                <a:path w="66700" h="65200" extrusionOk="0">
                  <a:moveTo>
                    <a:pt x="44982" y="1"/>
                  </a:moveTo>
                  <a:lnTo>
                    <a:pt x="6001" y="38982"/>
                  </a:lnTo>
                  <a:cubicBezTo>
                    <a:pt x="1" y="44983"/>
                    <a:pt x="1" y="54710"/>
                    <a:pt x="6001" y="60699"/>
                  </a:cubicBezTo>
                  <a:cubicBezTo>
                    <a:pt x="9002" y="63699"/>
                    <a:pt x="12934" y="65199"/>
                    <a:pt x="16864" y="65199"/>
                  </a:cubicBezTo>
                  <a:cubicBezTo>
                    <a:pt x="20795" y="65199"/>
                    <a:pt x="24724" y="63699"/>
                    <a:pt x="27718" y="60699"/>
                  </a:cubicBezTo>
                  <a:lnTo>
                    <a:pt x="66699" y="21718"/>
                  </a:lnTo>
                  <a:lnTo>
                    <a:pt x="449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2" hasCustomPrompt="1"/>
          </p:nvPr>
        </p:nvSpPr>
        <p:spPr>
          <a:xfrm>
            <a:off x="872400" y="1390275"/>
            <a:ext cx="1085100" cy="76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3" hasCustomPrompt="1"/>
          </p:nvPr>
        </p:nvSpPr>
        <p:spPr>
          <a:xfrm>
            <a:off x="872400" y="3128502"/>
            <a:ext cx="1085100" cy="76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390275"/>
            <a:ext cx="1085100" cy="76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3128502"/>
            <a:ext cx="1085100" cy="76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6" hasCustomPrompt="1"/>
          </p:nvPr>
        </p:nvSpPr>
        <p:spPr>
          <a:xfrm>
            <a:off x="5966150" y="1390275"/>
            <a:ext cx="1085100" cy="76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7" hasCustomPrompt="1"/>
          </p:nvPr>
        </p:nvSpPr>
        <p:spPr>
          <a:xfrm>
            <a:off x="5966150" y="3128504"/>
            <a:ext cx="1085100" cy="76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"/>
          </p:nvPr>
        </p:nvSpPr>
        <p:spPr>
          <a:xfrm>
            <a:off x="872400" y="2132775"/>
            <a:ext cx="23055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8"/>
          </p:nvPr>
        </p:nvSpPr>
        <p:spPr>
          <a:xfrm>
            <a:off x="3419275" y="2132775"/>
            <a:ext cx="23055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9"/>
          </p:nvPr>
        </p:nvSpPr>
        <p:spPr>
          <a:xfrm>
            <a:off x="5966150" y="2132775"/>
            <a:ext cx="23055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3"/>
          </p:nvPr>
        </p:nvSpPr>
        <p:spPr>
          <a:xfrm>
            <a:off x="872400" y="3871050"/>
            <a:ext cx="23055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4"/>
          </p:nvPr>
        </p:nvSpPr>
        <p:spPr>
          <a:xfrm>
            <a:off x="3419275" y="3871050"/>
            <a:ext cx="23055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5"/>
          </p:nvPr>
        </p:nvSpPr>
        <p:spPr>
          <a:xfrm>
            <a:off x="5966150" y="3871050"/>
            <a:ext cx="23055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21" name="Google Shape;121;p13"/>
          <p:cNvGrpSpPr/>
          <p:nvPr/>
        </p:nvGrpSpPr>
        <p:grpSpPr>
          <a:xfrm>
            <a:off x="210476" y="445019"/>
            <a:ext cx="8674491" cy="4485485"/>
            <a:chOff x="210476" y="445019"/>
            <a:chExt cx="8674491" cy="4485485"/>
          </a:xfrm>
        </p:grpSpPr>
        <p:sp>
          <p:nvSpPr>
            <p:cNvPr id="122" name="Google Shape;122;p13"/>
            <p:cNvSpPr/>
            <p:nvPr/>
          </p:nvSpPr>
          <p:spPr>
            <a:xfrm>
              <a:off x="210476" y="4521000"/>
              <a:ext cx="402186" cy="409505"/>
            </a:xfrm>
            <a:custGeom>
              <a:avLst/>
              <a:gdLst/>
              <a:ahLst/>
              <a:cxnLst/>
              <a:rect l="l" t="t" r="r" b="b"/>
              <a:pathLst>
                <a:path w="3930" h="4002" fill="none" extrusionOk="0">
                  <a:moveTo>
                    <a:pt x="3168" y="1453"/>
                  </a:moveTo>
                  <a:lnTo>
                    <a:pt x="2477" y="1453"/>
                  </a:lnTo>
                  <a:lnTo>
                    <a:pt x="2477" y="763"/>
                  </a:lnTo>
                  <a:cubicBezTo>
                    <a:pt x="2513" y="1"/>
                    <a:pt x="1346" y="1"/>
                    <a:pt x="1382" y="763"/>
                  </a:cubicBezTo>
                  <a:lnTo>
                    <a:pt x="1382" y="1453"/>
                  </a:lnTo>
                  <a:lnTo>
                    <a:pt x="691" y="1453"/>
                  </a:lnTo>
                  <a:cubicBezTo>
                    <a:pt x="1" y="1489"/>
                    <a:pt x="1" y="2513"/>
                    <a:pt x="691" y="2549"/>
                  </a:cubicBezTo>
                  <a:lnTo>
                    <a:pt x="1382" y="2549"/>
                  </a:lnTo>
                  <a:lnTo>
                    <a:pt x="1382" y="3239"/>
                  </a:lnTo>
                  <a:cubicBezTo>
                    <a:pt x="1346" y="4001"/>
                    <a:pt x="2513" y="4001"/>
                    <a:pt x="2477" y="3239"/>
                  </a:cubicBezTo>
                  <a:lnTo>
                    <a:pt x="2477" y="2549"/>
                  </a:lnTo>
                  <a:lnTo>
                    <a:pt x="3168" y="2549"/>
                  </a:lnTo>
                  <a:cubicBezTo>
                    <a:pt x="3930" y="2584"/>
                    <a:pt x="3930" y="1418"/>
                    <a:pt x="3168" y="14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8585854" y="445019"/>
              <a:ext cx="299113" cy="306324"/>
            </a:xfrm>
            <a:custGeom>
              <a:avLst/>
              <a:gdLst/>
              <a:ahLst/>
              <a:cxnLst/>
              <a:rect l="l" t="t" r="r" b="b"/>
              <a:pathLst>
                <a:path w="2942" h="3013" fill="none" extrusionOk="0">
                  <a:moveTo>
                    <a:pt x="2417" y="1084"/>
                  </a:moveTo>
                  <a:lnTo>
                    <a:pt x="1882" y="1084"/>
                  </a:lnTo>
                  <a:lnTo>
                    <a:pt x="1882" y="560"/>
                  </a:lnTo>
                  <a:cubicBezTo>
                    <a:pt x="1882" y="0"/>
                    <a:pt x="1048" y="0"/>
                    <a:pt x="1048" y="560"/>
                  </a:cubicBezTo>
                  <a:lnTo>
                    <a:pt x="1048" y="1084"/>
                  </a:lnTo>
                  <a:lnTo>
                    <a:pt x="524" y="1084"/>
                  </a:lnTo>
                  <a:cubicBezTo>
                    <a:pt x="0" y="1119"/>
                    <a:pt x="0" y="1893"/>
                    <a:pt x="524" y="1929"/>
                  </a:cubicBezTo>
                  <a:lnTo>
                    <a:pt x="1048" y="1929"/>
                  </a:lnTo>
                  <a:lnTo>
                    <a:pt x="1048" y="2453"/>
                  </a:lnTo>
                  <a:cubicBezTo>
                    <a:pt x="1048" y="3012"/>
                    <a:pt x="1882" y="3012"/>
                    <a:pt x="1882" y="2453"/>
                  </a:cubicBezTo>
                  <a:lnTo>
                    <a:pt x="1882" y="1929"/>
                  </a:lnTo>
                  <a:lnTo>
                    <a:pt x="2417" y="1929"/>
                  </a:lnTo>
                  <a:cubicBezTo>
                    <a:pt x="2941" y="1893"/>
                    <a:pt x="2941" y="1119"/>
                    <a:pt x="2417" y="108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3"/>
          <p:cNvGrpSpPr/>
          <p:nvPr/>
        </p:nvGrpSpPr>
        <p:grpSpPr>
          <a:xfrm>
            <a:off x="-180225" y="-1038437"/>
            <a:ext cx="10567278" cy="5968947"/>
            <a:chOff x="-180225" y="-1038437"/>
            <a:chExt cx="10567278" cy="5968947"/>
          </a:xfrm>
        </p:grpSpPr>
        <p:sp>
          <p:nvSpPr>
            <p:cNvPr id="125" name="Google Shape;125;p13"/>
            <p:cNvSpPr/>
            <p:nvPr/>
          </p:nvSpPr>
          <p:spPr>
            <a:xfrm>
              <a:off x="8428907" y="3016401"/>
              <a:ext cx="1958145" cy="1914109"/>
            </a:xfrm>
            <a:custGeom>
              <a:avLst/>
              <a:gdLst/>
              <a:ahLst/>
              <a:cxnLst/>
              <a:rect l="l" t="t" r="r" b="b"/>
              <a:pathLst>
                <a:path w="66700" h="65200" extrusionOk="0">
                  <a:moveTo>
                    <a:pt x="44982" y="1"/>
                  </a:moveTo>
                  <a:lnTo>
                    <a:pt x="6001" y="38982"/>
                  </a:lnTo>
                  <a:cubicBezTo>
                    <a:pt x="1" y="44983"/>
                    <a:pt x="1" y="54710"/>
                    <a:pt x="6001" y="60699"/>
                  </a:cubicBezTo>
                  <a:cubicBezTo>
                    <a:pt x="9002" y="63699"/>
                    <a:pt x="12934" y="65199"/>
                    <a:pt x="16864" y="65199"/>
                  </a:cubicBezTo>
                  <a:cubicBezTo>
                    <a:pt x="20795" y="65199"/>
                    <a:pt x="24724" y="63699"/>
                    <a:pt x="27718" y="60699"/>
                  </a:cubicBezTo>
                  <a:lnTo>
                    <a:pt x="66699" y="21718"/>
                  </a:lnTo>
                  <a:lnTo>
                    <a:pt x="449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13"/>
            <p:cNvGrpSpPr/>
            <p:nvPr/>
          </p:nvGrpSpPr>
          <p:grpSpPr>
            <a:xfrm>
              <a:off x="-180225" y="-1038437"/>
              <a:ext cx="1734977" cy="1710691"/>
              <a:chOff x="2105775" y="-886037"/>
              <a:chExt cx="1734977" cy="1710691"/>
            </a:xfrm>
          </p:grpSpPr>
          <p:sp>
            <p:nvSpPr>
              <p:cNvPr id="127" name="Google Shape;127;p13"/>
              <p:cNvSpPr/>
              <p:nvPr/>
            </p:nvSpPr>
            <p:spPr>
              <a:xfrm>
                <a:off x="2105775" y="-886037"/>
                <a:ext cx="1734977" cy="1710691"/>
              </a:xfrm>
              <a:custGeom>
                <a:avLst/>
                <a:gdLst/>
                <a:ahLst/>
                <a:cxnLst/>
                <a:rect l="l" t="t" r="r" b="b"/>
                <a:pathLst>
                  <a:path w="37863" h="37333" extrusionOk="0">
                    <a:moveTo>
                      <a:pt x="30183" y="1"/>
                    </a:moveTo>
                    <a:lnTo>
                      <a:pt x="2120" y="28064"/>
                    </a:lnTo>
                    <a:cubicBezTo>
                      <a:pt x="1" y="30183"/>
                      <a:pt x="1" y="33624"/>
                      <a:pt x="2120" y="35743"/>
                    </a:cubicBezTo>
                    <a:cubicBezTo>
                      <a:pt x="3180" y="36803"/>
                      <a:pt x="4570" y="37333"/>
                      <a:pt x="5960" y="37333"/>
                    </a:cubicBezTo>
                    <a:cubicBezTo>
                      <a:pt x="7350" y="37333"/>
                      <a:pt x="8740" y="36803"/>
                      <a:pt x="9799" y="35743"/>
                    </a:cubicBezTo>
                    <a:lnTo>
                      <a:pt x="37862" y="7680"/>
                    </a:lnTo>
                    <a:lnTo>
                      <a:pt x="30183" y="1"/>
                    </a:lnTo>
                    <a:close/>
                  </a:path>
                </a:pathLst>
              </a:custGeom>
              <a:solidFill>
                <a:srgbClr val="FC8B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3"/>
              <p:cNvSpPr/>
              <p:nvPr/>
            </p:nvSpPr>
            <p:spPr>
              <a:xfrm>
                <a:off x="2881801" y="-210616"/>
                <a:ext cx="793279" cy="781686"/>
              </a:xfrm>
              <a:custGeom>
                <a:avLst/>
                <a:gdLst/>
                <a:ahLst/>
                <a:cxnLst/>
                <a:rect l="l" t="t" r="r" b="b"/>
                <a:pathLst>
                  <a:path w="17312" h="17059" extrusionOk="0">
                    <a:moveTo>
                      <a:pt x="13799" y="0"/>
                    </a:moveTo>
                    <a:lnTo>
                      <a:pt x="976" y="12823"/>
                    </a:lnTo>
                    <a:cubicBezTo>
                      <a:pt x="0" y="13788"/>
                      <a:pt x="0" y="15359"/>
                      <a:pt x="976" y="16336"/>
                    </a:cubicBezTo>
                    <a:cubicBezTo>
                      <a:pt x="1459" y="16818"/>
                      <a:pt x="2093" y="17059"/>
                      <a:pt x="2728" y="17059"/>
                    </a:cubicBezTo>
                    <a:cubicBezTo>
                      <a:pt x="3364" y="17059"/>
                      <a:pt x="4001" y="16818"/>
                      <a:pt x="4489" y="16336"/>
                    </a:cubicBezTo>
                    <a:lnTo>
                      <a:pt x="17312" y="3513"/>
                    </a:lnTo>
                    <a:lnTo>
                      <a:pt x="137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1" name="Google Shape;131;p14"/>
          <p:cNvGrpSpPr/>
          <p:nvPr/>
        </p:nvGrpSpPr>
        <p:grpSpPr>
          <a:xfrm>
            <a:off x="210476" y="307819"/>
            <a:ext cx="8667541" cy="4622685"/>
            <a:chOff x="210476" y="307819"/>
            <a:chExt cx="8667541" cy="4622685"/>
          </a:xfrm>
        </p:grpSpPr>
        <p:sp>
          <p:nvSpPr>
            <p:cNvPr id="132" name="Google Shape;132;p14"/>
            <p:cNvSpPr/>
            <p:nvPr/>
          </p:nvSpPr>
          <p:spPr>
            <a:xfrm>
              <a:off x="210476" y="4521000"/>
              <a:ext cx="402186" cy="409505"/>
            </a:xfrm>
            <a:custGeom>
              <a:avLst/>
              <a:gdLst/>
              <a:ahLst/>
              <a:cxnLst/>
              <a:rect l="l" t="t" r="r" b="b"/>
              <a:pathLst>
                <a:path w="3930" h="4002" fill="none" extrusionOk="0">
                  <a:moveTo>
                    <a:pt x="3168" y="1453"/>
                  </a:moveTo>
                  <a:lnTo>
                    <a:pt x="2477" y="1453"/>
                  </a:lnTo>
                  <a:lnTo>
                    <a:pt x="2477" y="763"/>
                  </a:lnTo>
                  <a:cubicBezTo>
                    <a:pt x="2513" y="1"/>
                    <a:pt x="1346" y="1"/>
                    <a:pt x="1382" y="763"/>
                  </a:cubicBezTo>
                  <a:lnTo>
                    <a:pt x="1382" y="1453"/>
                  </a:lnTo>
                  <a:lnTo>
                    <a:pt x="691" y="1453"/>
                  </a:lnTo>
                  <a:cubicBezTo>
                    <a:pt x="1" y="1489"/>
                    <a:pt x="1" y="2513"/>
                    <a:pt x="691" y="2549"/>
                  </a:cubicBezTo>
                  <a:lnTo>
                    <a:pt x="1382" y="2549"/>
                  </a:lnTo>
                  <a:lnTo>
                    <a:pt x="1382" y="3239"/>
                  </a:lnTo>
                  <a:cubicBezTo>
                    <a:pt x="1346" y="4001"/>
                    <a:pt x="2513" y="4001"/>
                    <a:pt x="2477" y="3239"/>
                  </a:cubicBezTo>
                  <a:lnTo>
                    <a:pt x="2477" y="2549"/>
                  </a:lnTo>
                  <a:lnTo>
                    <a:pt x="3168" y="2549"/>
                  </a:lnTo>
                  <a:cubicBezTo>
                    <a:pt x="3930" y="2584"/>
                    <a:pt x="3930" y="1418"/>
                    <a:pt x="3168" y="14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8578904" y="307819"/>
              <a:ext cx="299113" cy="306324"/>
            </a:xfrm>
            <a:custGeom>
              <a:avLst/>
              <a:gdLst/>
              <a:ahLst/>
              <a:cxnLst/>
              <a:rect l="l" t="t" r="r" b="b"/>
              <a:pathLst>
                <a:path w="2942" h="3013" fill="none" extrusionOk="0">
                  <a:moveTo>
                    <a:pt x="2417" y="1084"/>
                  </a:moveTo>
                  <a:lnTo>
                    <a:pt x="1882" y="1084"/>
                  </a:lnTo>
                  <a:lnTo>
                    <a:pt x="1882" y="560"/>
                  </a:lnTo>
                  <a:cubicBezTo>
                    <a:pt x="1882" y="0"/>
                    <a:pt x="1048" y="0"/>
                    <a:pt x="1048" y="560"/>
                  </a:cubicBezTo>
                  <a:lnTo>
                    <a:pt x="1048" y="1084"/>
                  </a:lnTo>
                  <a:lnTo>
                    <a:pt x="524" y="1084"/>
                  </a:lnTo>
                  <a:cubicBezTo>
                    <a:pt x="0" y="1119"/>
                    <a:pt x="0" y="1893"/>
                    <a:pt x="524" y="1929"/>
                  </a:cubicBezTo>
                  <a:lnTo>
                    <a:pt x="1048" y="1929"/>
                  </a:lnTo>
                  <a:lnTo>
                    <a:pt x="1048" y="2453"/>
                  </a:lnTo>
                  <a:cubicBezTo>
                    <a:pt x="1048" y="3012"/>
                    <a:pt x="1882" y="3012"/>
                    <a:pt x="1882" y="2453"/>
                  </a:cubicBezTo>
                  <a:lnTo>
                    <a:pt x="1882" y="1929"/>
                  </a:lnTo>
                  <a:lnTo>
                    <a:pt x="2417" y="1929"/>
                  </a:lnTo>
                  <a:cubicBezTo>
                    <a:pt x="2941" y="1893"/>
                    <a:pt x="2941" y="1119"/>
                    <a:pt x="2417" y="108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134;p14"/>
          <p:cNvGrpSpPr/>
          <p:nvPr/>
        </p:nvGrpSpPr>
        <p:grpSpPr>
          <a:xfrm>
            <a:off x="-767262" y="-1270326"/>
            <a:ext cx="11040445" cy="7266090"/>
            <a:chOff x="-767262" y="-1270326"/>
            <a:chExt cx="11040445" cy="7266090"/>
          </a:xfrm>
        </p:grpSpPr>
        <p:sp>
          <p:nvSpPr>
            <p:cNvPr id="135" name="Google Shape;135;p14"/>
            <p:cNvSpPr/>
            <p:nvPr/>
          </p:nvSpPr>
          <p:spPr>
            <a:xfrm rot="-5400000">
              <a:off x="-786550" y="-1251038"/>
              <a:ext cx="1715357" cy="1676781"/>
            </a:xfrm>
            <a:custGeom>
              <a:avLst/>
              <a:gdLst/>
              <a:ahLst/>
              <a:cxnLst/>
              <a:rect l="l" t="t" r="r" b="b"/>
              <a:pathLst>
                <a:path w="66700" h="65200" extrusionOk="0">
                  <a:moveTo>
                    <a:pt x="44982" y="1"/>
                  </a:moveTo>
                  <a:lnTo>
                    <a:pt x="6001" y="38982"/>
                  </a:lnTo>
                  <a:cubicBezTo>
                    <a:pt x="1" y="44983"/>
                    <a:pt x="1" y="54710"/>
                    <a:pt x="6001" y="60699"/>
                  </a:cubicBezTo>
                  <a:cubicBezTo>
                    <a:pt x="9002" y="63699"/>
                    <a:pt x="12934" y="65199"/>
                    <a:pt x="16864" y="65199"/>
                  </a:cubicBezTo>
                  <a:cubicBezTo>
                    <a:pt x="20795" y="65199"/>
                    <a:pt x="24724" y="63699"/>
                    <a:pt x="27718" y="60699"/>
                  </a:cubicBezTo>
                  <a:lnTo>
                    <a:pt x="66699" y="21718"/>
                  </a:lnTo>
                  <a:lnTo>
                    <a:pt x="449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" name="Google Shape;136;p14"/>
            <p:cNvGrpSpPr/>
            <p:nvPr/>
          </p:nvGrpSpPr>
          <p:grpSpPr>
            <a:xfrm rot="5400000">
              <a:off x="8550348" y="4272930"/>
              <a:ext cx="1734977" cy="1710691"/>
              <a:chOff x="3934575" y="-962237"/>
              <a:chExt cx="1734977" cy="1710691"/>
            </a:xfrm>
          </p:grpSpPr>
          <p:sp>
            <p:nvSpPr>
              <p:cNvPr id="137" name="Google Shape;137;p14"/>
              <p:cNvSpPr/>
              <p:nvPr/>
            </p:nvSpPr>
            <p:spPr>
              <a:xfrm>
                <a:off x="3934575" y="-962237"/>
                <a:ext cx="1734977" cy="1710691"/>
              </a:xfrm>
              <a:custGeom>
                <a:avLst/>
                <a:gdLst/>
                <a:ahLst/>
                <a:cxnLst/>
                <a:rect l="l" t="t" r="r" b="b"/>
                <a:pathLst>
                  <a:path w="37863" h="37333" extrusionOk="0">
                    <a:moveTo>
                      <a:pt x="30183" y="1"/>
                    </a:moveTo>
                    <a:lnTo>
                      <a:pt x="2120" y="28064"/>
                    </a:lnTo>
                    <a:cubicBezTo>
                      <a:pt x="1" y="30183"/>
                      <a:pt x="1" y="33624"/>
                      <a:pt x="2120" y="35743"/>
                    </a:cubicBezTo>
                    <a:cubicBezTo>
                      <a:pt x="3180" y="36803"/>
                      <a:pt x="4570" y="37333"/>
                      <a:pt x="5960" y="37333"/>
                    </a:cubicBezTo>
                    <a:cubicBezTo>
                      <a:pt x="7350" y="37333"/>
                      <a:pt x="8740" y="36803"/>
                      <a:pt x="9799" y="35743"/>
                    </a:cubicBezTo>
                    <a:lnTo>
                      <a:pt x="37862" y="7680"/>
                    </a:lnTo>
                    <a:lnTo>
                      <a:pt x="30183" y="1"/>
                    </a:lnTo>
                    <a:close/>
                  </a:path>
                </a:pathLst>
              </a:custGeom>
              <a:solidFill>
                <a:srgbClr val="FC8B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4"/>
              <p:cNvSpPr/>
              <p:nvPr/>
            </p:nvSpPr>
            <p:spPr>
              <a:xfrm>
                <a:off x="4535738" y="-109241"/>
                <a:ext cx="793279" cy="781686"/>
              </a:xfrm>
              <a:custGeom>
                <a:avLst/>
                <a:gdLst/>
                <a:ahLst/>
                <a:cxnLst/>
                <a:rect l="l" t="t" r="r" b="b"/>
                <a:pathLst>
                  <a:path w="17312" h="17059" extrusionOk="0">
                    <a:moveTo>
                      <a:pt x="13799" y="0"/>
                    </a:moveTo>
                    <a:lnTo>
                      <a:pt x="976" y="12823"/>
                    </a:lnTo>
                    <a:cubicBezTo>
                      <a:pt x="0" y="13788"/>
                      <a:pt x="0" y="15359"/>
                      <a:pt x="976" y="16336"/>
                    </a:cubicBezTo>
                    <a:cubicBezTo>
                      <a:pt x="1459" y="16818"/>
                      <a:pt x="2093" y="17059"/>
                      <a:pt x="2728" y="17059"/>
                    </a:cubicBezTo>
                    <a:cubicBezTo>
                      <a:pt x="3364" y="17059"/>
                      <a:pt x="4001" y="16818"/>
                      <a:pt x="4489" y="16336"/>
                    </a:cubicBezTo>
                    <a:lnTo>
                      <a:pt x="17312" y="3513"/>
                    </a:lnTo>
                    <a:lnTo>
                      <a:pt x="137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1"/>
          </p:nvPr>
        </p:nvSpPr>
        <p:spPr>
          <a:xfrm>
            <a:off x="720125" y="2968639"/>
            <a:ext cx="2392800" cy="15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2"/>
          </p:nvPr>
        </p:nvSpPr>
        <p:spPr>
          <a:xfrm>
            <a:off x="3375598" y="2968639"/>
            <a:ext cx="2392800" cy="15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ubTitle" idx="3"/>
          </p:nvPr>
        </p:nvSpPr>
        <p:spPr>
          <a:xfrm>
            <a:off x="6031075" y="2968639"/>
            <a:ext cx="2392800" cy="15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ubTitle" idx="4"/>
          </p:nvPr>
        </p:nvSpPr>
        <p:spPr>
          <a:xfrm>
            <a:off x="720125" y="2187200"/>
            <a:ext cx="2392800" cy="7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subTitle" idx="5"/>
          </p:nvPr>
        </p:nvSpPr>
        <p:spPr>
          <a:xfrm>
            <a:off x="3375602" y="2187200"/>
            <a:ext cx="2392800" cy="7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6"/>
          </p:nvPr>
        </p:nvSpPr>
        <p:spPr>
          <a:xfrm>
            <a:off x="6031075" y="2187200"/>
            <a:ext cx="2392800" cy="7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91" name="Google Shape;191;p18"/>
          <p:cNvGrpSpPr/>
          <p:nvPr/>
        </p:nvGrpSpPr>
        <p:grpSpPr>
          <a:xfrm>
            <a:off x="170126" y="235550"/>
            <a:ext cx="8723691" cy="4620731"/>
            <a:chOff x="170126" y="235550"/>
            <a:chExt cx="8723691" cy="4620731"/>
          </a:xfrm>
        </p:grpSpPr>
        <p:sp>
          <p:nvSpPr>
            <p:cNvPr id="192" name="Google Shape;192;p18"/>
            <p:cNvSpPr/>
            <p:nvPr/>
          </p:nvSpPr>
          <p:spPr>
            <a:xfrm>
              <a:off x="8594704" y="4549957"/>
              <a:ext cx="299113" cy="306324"/>
            </a:xfrm>
            <a:custGeom>
              <a:avLst/>
              <a:gdLst/>
              <a:ahLst/>
              <a:cxnLst/>
              <a:rect l="l" t="t" r="r" b="b"/>
              <a:pathLst>
                <a:path w="2942" h="3013" fill="none" extrusionOk="0">
                  <a:moveTo>
                    <a:pt x="2417" y="1084"/>
                  </a:moveTo>
                  <a:lnTo>
                    <a:pt x="1882" y="1084"/>
                  </a:lnTo>
                  <a:lnTo>
                    <a:pt x="1882" y="560"/>
                  </a:lnTo>
                  <a:cubicBezTo>
                    <a:pt x="1882" y="0"/>
                    <a:pt x="1048" y="0"/>
                    <a:pt x="1048" y="560"/>
                  </a:cubicBezTo>
                  <a:lnTo>
                    <a:pt x="1048" y="1084"/>
                  </a:lnTo>
                  <a:lnTo>
                    <a:pt x="524" y="1084"/>
                  </a:lnTo>
                  <a:cubicBezTo>
                    <a:pt x="0" y="1119"/>
                    <a:pt x="0" y="1893"/>
                    <a:pt x="524" y="1929"/>
                  </a:cubicBezTo>
                  <a:lnTo>
                    <a:pt x="1048" y="1929"/>
                  </a:lnTo>
                  <a:lnTo>
                    <a:pt x="1048" y="2453"/>
                  </a:lnTo>
                  <a:cubicBezTo>
                    <a:pt x="1048" y="3012"/>
                    <a:pt x="1882" y="3012"/>
                    <a:pt x="1882" y="2453"/>
                  </a:cubicBezTo>
                  <a:lnTo>
                    <a:pt x="1882" y="1929"/>
                  </a:lnTo>
                  <a:lnTo>
                    <a:pt x="2417" y="1929"/>
                  </a:lnTo>
                  <a:cubicBezTo>
                    <a:pt x="2941" y="1893"/>
                    <a:pt x="2941" y="1119"/>
                    <a:pt x="2417" y="108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170126" y="235550"/>
              <a:ext cx="402186" cy="409505"/>
            </a:xfrm>
            <a:custGeom>
              <a:avLst/>
              <a:gdLst/>
              <a:ahLst/>
              <a:cxnLst/>
              <a:rect l="l" t="t" r="r" b="b"/>
              <a:pathLst>
                <a:path w="3930" h="4002" fill="none" extrusionOk="0">
                  <a:moveTo>
                    <a:pt x="3168" y="1453"/>
                  </a:moveTo>
                  <a:lnTo>
                    <a:pt x="2477" y="1453"/>
                  </a:lnTo>
                  <a:lnTo>
                    <a:pt x="2477" y="763"/>
                  </a:lnTo>
                  <a:cubicBezTo>
                    <a:pt x="2513" y="1"/>
                    <a:pt x="1346" y="1"/>
                    <a:pt x="1382" y="763"/>
                  </a:cubicBezTo>
                  <a:lnTo>
                    <a:pt x="1382" y="1453"/>
                  </a:lnTo>
                  <a:lnTo>
                    <a:pt x="691" y="1453"/>
                  </a:lnTo>
                  <a:cubicBezTo>
                    <a:pt x="1" y="1489"/>
                    <a:pt x="1" y="2513"/>
                    <a:pt x="691" y="2549"/>
                  </a:cubicBezTo>
                  <a:lnTo>
                    <a:pt x="1382" y="2549"/>
                  </a:lnTo>
                  <a:lnTo>
                    <a:pt x="1382" y="3239"/>
                  </a:lnTo>
                  <a:cubicBezTo>
                    <a:pt x="1346" y="4001"/>
                    <a:pt x="2513" y="4001"/>
                    <a:pt x="2477" y="3239"/>
                  </a:cubicBezTo>
                  <a:lnTo>
                    <a:pt x="2477" y="2549"/>
                  </a:lnTo>
                  <a:lnTo>
                    <a:pt x="3168" y="2549"/>
                  </a:lnTo>
                  <a:cubicBezTo>
                    <a:pt x="3930" y="2584"/>
                    <a:pt x="3930" y="1418"/>
                    <a:pt x="3168" y="14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8"/>
          <p:cNvGrpSpPr/>
          <p:nvPr/>
        </p:nvGrpSpPr>
        <p:grpSpPr>
          <a:xfrm>
            <a:off x="-1181825" y="-639990"/>
            <a:ext cx="11709791" cy="6886394"/>
            <a:chOff x="-1181825" y="-639990"/>
            <a:chExt cx="11709791" cy="6886394"/>
          </a:xfrm>
        </p:grpSpPr>
        <p:sp>
          <p:nvSpPr>
            <p:cNvPr id="195" name="Google Shape;195;p18"/>
            <p:cNvSpPr/>
            <p:nvPr/>
          </p:nvSpPr>
          <p:spPr>
            <a:xfrm>
              <a:off x="8569834" y="-639990"/>
              <a:ext cx="1958133" cy="1908874"/>
            </a:xfrm>
            <a:custGeom>
              <a:avLst/>
              <a:gdLst/>
              <a:ahLst/>
              <a:cxnLst/>
              <a:rect l="l" t="t" r="r" b="b"/>
              <a:pathLst>
                <a:path w="42733" h="41658" extrusionOk="0">
                  <a:moveTo>
                    <a:pt x="27325" y="0"/>
                  </a:moveTo>
                  <a:lnTo>
                    <a:pt x="4251" y="23063"/>
                  </a:lnTo>
                  <a:cubicBezTo>
                    <a:pt x="1" y="27325"/>
                    <a:pt x="1" y="34219"/>
                    <a:pt x="4251" y="38469"/>
                  </a:cubicBezTo>
                  <a:cubicBezTo>
                    <a:pt x="6382" y="40594"/>
                    <a:pt x="9171" y="41657"/>
                    <a:pt x="11959" y="41657"/>
                  </a:cubicBezTo>
                  <a:cubicBezTo>
                    <a:pt x="14746" y="41657"/>
                    <a:pt x="17532" y="40594"/>
                    <a:pt x="19658" y="38469"/>
                  </a:cubicBezTo>
                  <a:lnTo>
                    <a:pt x="42732" y="15407"/>
                  </a:lnTo>
                  <a:lnTo>
                    <a:pt x="273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6" name="Google Shape;196;p18"/>
            <p:cNvGrpSpPr/>
            <p:nvPr/>
          </p:nvGrpSpPr>
          <p:grpSpPr>
            <a:xfrm rot="10800000">
              <a:off x="-1181825" y="4186572"/>
              <a:ext cx="1734977" cy="2059832"/>
              <a:chOff x="2105775" y="-886037"/>
              <a:chExt cx="1734977" cy="2059832"/>
            </a:xfrm>
          </p:grpSpPr>
          <p:sp>
            <p:nvSpPr>
              <p:cNvPr id="197" name="Google Shape;197;p18"/>
              <p:cNvSpPr/>
              <p:nvPr/>
            </p:nvSpPr>
            <p:spPr>
              <a:xfrm>
                <a:off x="2105775" y="-886037"/>
                <a:ext cx="1734977" cy="1710691"/>
              </a:xfrm>
              <a:custGeom>
                <a:avLst/>
                <a:gdLst/>
                <a:ahLst/>
                <a:cxnLst/>
                <a:rect l="l" t="t" r="r" b="b"/>
                <a:pathLst>
                  <a:path w="37863" h="37333" extrusionOk="0">
                    <a:moveTo>
                      <a:pt x="30183" y="1"/>
                    </a:moveTo>
                    <a:lnTo>
                      <a:pt x="2120" y="28064"/>
                    </a:lnTo>
                    <a:cubicBezTo>
                      <a:pt x="1" y="30183"/>
                      <a:pt x="1" y="33624"/>
                      <a:pt x="2120" y="35743"/>
                    </a:cubicBezTo>
                    <a:cubicBezTo>
                      <a:pt x="3180" y="36803"/>
                      <a:pt x="4570" y="37333"/>
                      <a:pt x="5960" y="37333"/>
                    </a:cubicBezTo>
                    <a:cubicBezTo>
                      <a:pt x="7350" y="37333"/>
                      <a:pt x="8740" y="36803"/>
                      <a:pt x="9799" y="35743"/>
                    </a:cubicBezTo>
                    <a:lnTo>
                      <a:pt x="37862" y="7680"/>
                    </a:lnTo>
                    <a:lnTo>
                      <a:pt x="301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18"/>
              <p:cNvSpPr/>
              <p:nvPr/>
            </p:nvSpPr>
            <p:spPr>
              <a:xfrm>
                <a:off x="2277676" y="392109"/>
                <a:ext cx="793279" cy="781686"/>
              </a:xfrm>
              <a:custGeom>
                <a:avLst/>
                <a:gdLst/>
                <a:ahLst/>
                <a:cxnLst/>
                <a:rect l="l" t="t" r="r" b="b"/>
                <a:pathLst>
                  <a:path w="17312" h="17059" extrusionOk="0">
                    <a:moveTo>
                      <a:pt x="13799" y="0"/>
                    </a:moveTo>
                    <a:lnTo>
                      <a:pt x="976" y="12823"/>
                    </a:lnTo>
                    <a:cubicBezTo>
                      <a:pt x="0" y="13788"/>
                      <a:pt x="0" y="15359"/>
                      <a:pt x="976" y="16336"/>
                    </a:cubicBezTo>
                    <a:cubicBezTo>
                      <a:pt x="1459" y="16818"/>
                      <a:pt x="2093" y="17059"/>
                      <a:pt x="2728" y="17059"/>
                    </a:cubicBezTo>
                    <a:cubicBezTo>
                      <a:pt x="3364" y="17059"/>
                      <a:pt x="4001" y="16818"/>
                      <a:pt x="4489" y="16336"/>
                    </a:cubicBezTo>
                    <a:lnTo>
                      <a:pt x="17312" y="3513"/>
                    </a:lnTo>
                    <a:lnTo>
                      <a:pt x="137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ctrTitle"/>
          </p:nvPr>
        </p:nvSpPr>
        <p:spPr>
          <a:xfrm>
            <a:off x="2815200" y="535000"/>
            <a:ext cx="35136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1"/>
          </p:nvPr>
        </p:nvSpPr>
        <p:spPr>
          <a:xfrm>
            <a:off x="2815225" y="1621675"/>
            <a:ext cx="3513600" cy="11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0" name="Google Shape;240;p21"/>
          <p:cNvSpPr txBox="1"/>
          <p:nvPr/>
        </p:nvSpPr>
        <p:spPr>
          <a:xfrm>
            <a:off x="2815200" y="3496925"/>
            <a:ext cx="3513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lang="en" sz="1000" b="1" u="sng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 u="sng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en" sz="1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and includes icons by </a:t>
            </a:r>
            <a:r>
              <a:rPr lang="en" sz="1000" b="1" u="sng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and infographics &amp; images by </a:t>
            </a:r>
            <a:r>
              <a:rPr lang="en" sz="1000" b="1" u="sng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2"/>
              </a:solidFill>
              <a:highlight>
                <a:srgbClr val="DFDEFC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41" name="Google Shape;241;p21"/>
          <p:cNvGrpSpPr/>
          <p:nvPr/>
        </p:nvGrpSpPr>
        <p:grpSpPr>
          <a:xfrm>
            <a:off x="-490907" y="-1144240"/>
            <a:ext cx="10308652" cy="6928534"/>
            <a:chOff x="-490907" y="-1144240"/>
            <a:chExt cx="10308652" cy="6928534"/>
          </a:xfrm>
        </p:grpSpPr>
        <p:sp>
          <p:nvSpPr>
            <p:cNvPr id="242" name="Google Shape;242;p21"/>
            <p:cNvSpPr/>
            <p:nvPr/>
          </p:nvSpPr>
          <p:spPr>
            <a:xfrm flipH="1">
              <a:off x="-490907" y="3183000"/>
              <a:ext cx="1734977" cy="1710691"/>
            </a:xfrm>
            <a:custGeom>
              <a:avLst/>
              <a:gdLst/>
              <a:ahLst/>
              <a:cxnLst/>
              <a:rect l="l" t="t" r="r" b="b"/>
              <a:pathLst>
                <a:path w="37863" h="37333" extrusionOk="0">
                  <a:moveTo>
                    <a:pt x="30183" y="1"/>
                  </a:moveTo>
                  <a:lnTo>
                    <a:pt x="2120" y="28064"/>
                  </a:lnTo>
                  <a:cubicBezTo>
                    <a:pt x="1" y="30183"/>
                    <a:pt x="1" y="33624"/>
                    <a:pt x="2120" y="35743"/>
                  </a:cubicBezTo>
                  <a:cubicBezTo>
                    <a:pt x="3180" y="36803"/>
                    <a:pt x="4570" y="37333"/>
                    <a:pt x="5960" y="37333"/>
                  </a:cubicBezTo>
                  <a:cubicBezTo>
                    <a:pt x="7350" y="37333"/>
                    <a:pt x="8740" y="36803"/>
                    <a:pt x="9799" y="35743"/>
                  </a:cubicBezTo>
                  <a:lnTo>
                    <a:pt x="37862" y="7680"/>
                  </a:lnTo>
                  <a:lnTo>
                    <a:pt x="30183" y="1"/>
                  </a:lnTo>
                  <a:close/>
                </a:path>
              </a:pathLst>
            </a:custGeom>
            <a:solidFill>
              <a:srgbClr val="FC8B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 flipH="1">
              <a:off x="4" y="-1144240"/>
              <a:ext cx="1958133" cy="1908874"/>
            </a:xfrm>
            <a:custGeom>
              <a:avLst/>
              <a:gdLst/>
              <a:ahLst/>
              <a:cxnLst/>
              <a:rect l="l" t="t" r="r" b="b"/>
              <a:pathLst>
                <a:path w="42733" h="41658" extrusionOk="0">
                  <a:moveTo>
                    <a:pt x="27325" y="0"/>
                  </a:moveTo>
                  <a:lnTo>
                    <a:pt x="4251" y="23063"/>
                  </a:lnTo>
                  <a:cubicBezTo>
                    <a:pt x="1" y="27325"/>
                    <a:pt x="1" y="34219"/>
                    <a:pt x="4251" y="38469"/>
                  </a:cubicBezTo>
                  <a:cubicBezTo>
                    <a:pt x="6382" y="40594"/>
                    <a:pt x="9171" y="41657"/>
                    <a:pt x="11959" y="41657"/>
                  </a:cubicBezTo>
                  <a:cubicBezTo>
                    <a:pt x="14746" y="41657"/>
                    <a:pt x="17532" y="40594"/>
                    <a:pt x="19658" y="38469"/>
                  </a:cubicBezTo>
                  <a:lnTo>
                    <a:pt x="42732" y="15407"/>
                  </a:lnTo>
                  <a:lnTo>
                    <a:pt x="273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 flipH="1">
              <a:off x="-325235" y="3858421"/>
              <a:ext cx="793279" cy="781686"/>
            </a:xfrm>
            <a:custGeom>
              <a:avLst/>
              <a:gdLst/>
              <a:ahLst/>
              <a:cxnLst/>
              <a:rect l="l" t="t" r="r" b="b"/>
              <a:pathLst>
                <a:path w="17312" h="17059" extrusionOk="0">
                  <a:moveTo>
                    <a:pt x="13799" y="0"/>
                  </a:moveTo>
                  <a:lnTo>
                    <a:pt x="976" y="12823"/>
                  </a:lnTo>
                  <a:cubicBezTo>
                    <a:pt x="0" y="13788"/>
                    <a:pt x="0" y="15359"/>
                    <a:pt x="976" y="16336"/>
                  </a:cubicBezTo>
                  <a:cubicBezTo>
                    <a:pt x="1459" y="16818"/>
                    <a:pt x="2093" y="17059"/>
                    <a:pt x="2728" y="17059"/>
                  </a:cubicBezTo>
                  <a:cubicBezTo>
                    <a:pt x="3364" y="17059"/>
                    <a:pt x="4001" y="16818"/>
                    <a:pt x="4489" y="16336"/>
                  </a:cubicBezTo>
                  <a:lnTo>
                    <a:pt x="17312" y="3513"/>
                  </a:lnTo>
                  <a:lnTo>
                    <a:pt x="137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 flipH="1">
              <a:off x="8082813" y="4112525"/>
              <a:ext cx="1734932" cy="1671769"/>
            </a:xfrm>
            <a:custGeom>
              <a:avLst/>
              <a:gdLst/>
              <a:ahLst/>
              <a:cxnLst/>
              <a:rect l="l" t="t" r="r" b="b"/>
              <a:pathLst>
                <a:path w="47578" h="45849" extrusionOk="0">
                  <a:moveTo>
                    <a:pt x="28135" y="0"/>
                  </a:moveTo>
                  <a:cubicBezTo>
                    <a:pt x="23602" y="0"/>
                    <a:pt x="19068" y="1730"/>
                    <a:pt x="15610" y="5189"/>
                  </a:cubicBezTo>
                  <a:lnTo>
                    <a:pt x="1" y="20798"/>
                  </a:lnTo>
                  <a:lnTo>
                    <a:pt x="25063" y="45848"/>
                  </a:lnTo>
                  <a:lnTo>
                    <a:pt x="40660" y="30251"/>
                  </a:lnTo>
                  <a:cubicBezTo>
                    <a:pt x="47578" y="23334"/>
                    <a:pt x="47578" y="12106"/>
                    <a:pt x="40660" y="5189"/>
                  </a:cubicBezTo>
                  <a:cubicBezTo>
                    <a:pt x="37202" y="1730"/>
                    <a:pt x="32668" y="0"/>
                    <a:pt x="281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" name="Google Shape;246;p21"/>
          <p:cNvGrpSpPr/>
          <p:nvPr/>
        </p:nvGrpSpPr>
        <p:grpSpPr>
          <a:xfrm>
            <a:off x="288978" y="468400"/>
            <a:ext cx="8566041" cy="4423468"/>
            <a:chOff x="227053" y="491350"/>
            <a:chExt cx="8566041" cy="4423468"/>
          </a:xfrm>
        </p:grpSpPr>
        <p:sp>
          <p:nvSpPr>
            <p:cNvPr id="247" name="Google Shape;247;p21"/>
            <p:cNvSpPr/>
            <p:nvPr/>
          </p:nvSpPr>
          <p:spPr>
            <a:xfrm flipH="1">
              <a:off x="8390907" y="491350"/>
              <a:ext cx="402186" cy="409505"/>
            </a:xfrm>
            <a:custGeom>
              <a:avLst/>
              <a:gdLst/>
              <a:ahLst/>
              <a:cxnLst/>
              <a:rect l="l" t="t" r="r" b="b"/>
              <a:pathLst>
                <a:path w="3930" h="4002" fill="none" extrusionOk="0">
                  <a:moveTo>
                    <a:pt x="3168" y="1453"/>
                  </a:moveTo>
                  <a:lnTo>
                    <a:pt x="2477" y="1453"/>
                  </a:lnTo>
                  <a:lnTo>
                    <a:pt x="2477" y="763"/>
                  </a:lnTo>
                  <a:cubicBezTo>
                    <a:pt x="2513" y="1"/>
                    <a:pt x="1346" y="1"/>
                    <a:pt x="1382" y="763"/>
                  </a:cubicBezTo>
                  <a:lnTo>
                    <a:pt x="1382" y="1453"/>
                  </a:lnTo>
                  <a:lnTo>
                    <a:pt x="691" y="1453"/>
                  </a:lnTo>
                  <a:cubicBezTo>
                    <a:pt x="1" y="1489"/>
                    <a:pt x="1" y="2513"/>
                    <a:pt x="691" y="2549"/>
                  </a:cubicBezTo>
                  <a:lnTo>
                    <a:pt x="1382" y="2549"/>
                  </a:lnTo>
                  <a:lnTo>
                    <a:pt x="1382" y="3239"/>
                  </a:lnTo>
                  <a:cubicBezTo>
                    <a:pt x="1346" y="4001"/>
                    <a:pt x="2513" y="4001"/>
                    <a:pt x="2477" y="3239"/>
                  </a:cubicBezTo>
                  <a:lnTo>
                    <a:pt x="2477" y="2549"/>
                  </a:lnTo>
                  <a:lnTo>
                    <a:pt x="3168" y="2549"/>
                  </a:lnTo>
                  <a:cubicBezTo>
                    <a:pt x="3930" y="2584"/>
                    <a:pt x="3930" y="1418"/>
                    <a:pt x="3168" y="14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 flipH="1">
              <a:off x="227053" y="2494794"/>
              <a:ext cx="299113" cy="306324"/>
            </a:xfrm>
            <a:custGeom>
              <a:avLst/>
              <a:gdLst/>
              <a:ahLst/>
              <a:cxnLst/>
              <a:rect l="l" t="t" r="r" b="b"/>
              <a:pathLst>
                <a:path w="2942" h="3013" fill="none" extrusionOk="0">
                  <a:moveTo>
                    <a:pt x="2417" y="1084"/>
                  </a:moveTo>
                  <a:lnTo>
                    <a:pt x="1882" y="1084"/>
                  </a:lnTo>
                  <a:lnTo>
                    <a:pt x="1882" y="560"/>
                  </a:lnTo>
                  <a:cubicBezTo>
                    <a:pt x="1882" y="0"/>
                    <a:pt x="1048" y="0"/>
                    <a:pt x="1048" y="560"/>
                  </a:cubicBezTo>
                  <a:lnTo>
                    <a:pt x="1048" y="1084"/>
                  </a:lnTo>
                  <a:lnTo>
                    <a:pt x="524" y="1084"/>
                  </a:lnTo>
                  <a:cubicBezTo>
                    <a:pt x="0" y="1119"/>
                    <a:pt x="0" y="1893"/>
                    <a:pt x="524" y="1929"/>
                  </a:cubicBezTo>
                  <a:lnTo>
                    <a:pt x="1048" y="1929"/>
                  </a:lnTo>
                  <a:lnTo>
                    <a:pt x="1048" y="2453"/>
                  </a:lnTo>
                  <a:cubicBezTo>
                    <a:pt x="1048" y="3012"/>
                    <a:pt x="1882" y="3012"/>
                    <a:pt x="1882" y="2453"/>
                  </a:cubicBezTo>
                  <a:lnTo>
                    <a:pt x="1882" y="1929"/>
                  </a:lnTo>
                  <a:lnTo>
                    <a:pt x="2417" y="1929"/>
                  </a:lnTo>
                  <a:cubicBezTo>
                    <a:pt x="2941" y="1893"/>
                    <a:pt x="2941" y="1119"/>
                    <a:pt x="2417" y="108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1"/>
            <p:cNvSpPr/>
            <p:nvPr/>
          </p:nvSpPr>
          <p:spPr>
            <a:xfrm flipH="1">
              <a:off x="7000853" y="4608494"/>
              <a:ext cx="299113" cy="306324"/>
            </a:xfrm>
            <a:custGeom>
              <a:avLst/>
              <a:gdLst/>
              <a:ahLst/>
              <a:cxnLst/>
              <a:rect l="l" t="t" r="r" b="b"/>
              <a:pathLst>
                <a:path w="2942" h="3013" fill="none" extrusionOk="0">
                  <a:moveTo>
                    <a:pt x="2417" y="1084"/>
                  </a:moveTo>
                  <a:lnTo>
                    <a:pt x="1882" y="1084"/>
                  </a:lnTo>
                  <a:lnTo>
                    <a:pt x="1882" y="560"/>
                  </a:lnTo>
                  <a:cubicBezTo>
                    <a:pt x="1882" y="0"/>
                    <a:pt x="1048" y="0"/>
                    <a:pt x="1048" y="560"/>
                  </a:cubicBezTo>
                  <a:lnTo>
                    <a:pt x="1048" y="1084"/>
                  </a:lnTo>
                  <a:lnTo>
                    <a:pt x="524" y="1084"/>
                  </a:lnTo>
                  <a:cubicBezTo>
                    <a:pt x="0" y="1119"/>
                    <a:pt x="0" y="1893"/>
                    <a:pt x="524" y="1929"/>
                  </a:cubicBezTo>
                  <a:lnTo>
                    <a:pt x="1048" y="1929"/>
                  </a:lnTo>
                  <a:lnTo>
                    <a:pt x="1048" y="2453"/>
                  </a:lnTo>
                  <a:cubicBezTo>
                    <a:pt x="1048" y="3012"/>
                    <a:pt x="1882" y="3012"/>
                    <a:pt x="1882" y="2453"/>
                  </a:cubicBezTo>
                  <a:lnTo>
                    <a:pt x="1882" y="1929"/>
                  </a:lnTo>
                  <a:lnTo>
                    <a:pt x="2417" y="1929"/>
                  </a:lnTo>
                  <a:cubicBezTo>
                    <a:pt x="2941" y="1893"/>
                    <a:pt x="2941" y="1119"/>
                    <a:pt x="2417" y="108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22"/>
          <p:cNvGrpSpPr/>
          <p:nvPr/>
        </p:nvGrpSpPr>
        <p:grpSpPr>
          <a:xfrm rot="10800000" flipH="1">
            <a:off x="254176" y="153295"/>
            <a:ext cx="8566041" cy="4580043"/>
            <a:chOff x="312901" y="415150"/>
            <a:chExt cx="8566041" cy="4580043"/>
          </a:xfrm>
        </p:grpSpPr>
        <p:sp>
          <p:nvSpPr>
            <p:cNvPr id="252" name="Google Shape;252;p22"/>
            <p:cNvSpPr/>
            <p:nvPr/>
          </p:nvSpPr>
          <p:spPr>
            <a:xfrm>
              <a:off x="312901" y="415150"/>
              <a:ext cx="402186" cy="409505"/>
            </a:xfrm>
            <a:custGeom>
              <a:avLst/>
              <a:gdLst/>
              <a:ahLst/>
              <a:cxnLst/>
              <a:rect l="l" t="t" r="r" b="b"/>
              <a:pathLst>
                <a:path w="3930" h="4002" fill="none" extrusionOk="0">
                  <a:moveTo>
                    <a:pt x="3168" y="1453"/>
                  </a:moveTo>
                  <a:lnTo>
                    <a:pt x="2477" y="1453"/>
                  </a:lnTo>
                  <a:lnTo>
                    <a:pt x="2477" y="763"/>
                  </a:lnTo>
                  <a:cubicBezTo>
                    <a:pt x="2513" y="1"/>
                    <a:pt x="1346" y="1"/>
                    <a:pt x="1382" y="763"/>
                  </a:cubicBezTo>
                  <a:lnTo>
                    <a:pt x="1382" y="1453"/>
                  </a:lnTo>
                  <a:lnTo>
                    <a:pt x="691" y="1453"/>
                  </a:lnTo>
                  <a:cubicBezTo>
                    <a:pt x="1" y="1489"/>
                    <a:pt x="1" y="2513"/>
                    <a:pt x="691" y="2549"/>
                  </a:cubicBezTo>
                  <a:lnTo>
                    <a:pt x="1382" y="2549"/>
                  </a:lnTo>
                  <a:lnTo>
                    <a:pt x="1382" y="3239"/>
                  </a:lnTo>
                  <a:cubicBezTo>
                    <a:pt x="1346" y="4001"/>
                    <a:pt x="2513" y="4001"/>
                    <a:pt x="2477" y="3239"/>
                  </a:cubicBezTo>
                  <a:lnTo>
                    <a:pt x="2477" y="2549"/>
                  </a:lnTo>
                  <a:lnTo>
                    <a:pt x="3168" y="2549"/>
                  </a:lnTo>
                  <a:cubicBezTo>
                    <a:pt x="3930" y="2584"/>
                    <a:pt x="3930" y="1418"/>
                    <a:pt x="3168" y="14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2"/>
            <p:cNvSpPr/>
            <p:nvPr/>
          </p:nvSpPr>
          <p:spPr>
            <a:xfrm>
              <a:off x="8579829" y="2418594"/>
              <a:ext cx="299113" cy="306324"/>
            </a:xfrm>
            <a:custGeom>
              <a:avLst/>
              <a:gdLst/>
              <a:ahLst/>
              <a:cxnLst/>
              <a:rect l="l" t="t" r="r" b="b"/>
              <a:pathLst>
                <a:path w="2942" h="3013" fill="none" extrusionOk="0">
                  <a:moveTo>
                    <a:pt x="2417" y="1084"/>
                  </a:moveTo>
                  <a:lnTo>
                    <a:pt x="1882" y="1084"/>
                  </a:lnTo>
                  <a:lnTo>
                    <a:pt x="1882" y="560"/>
                  </a:lnTo>
                  <a:cubicBezTo>
                    <a:pt x="1882" y="0"/>
                    <a:pt x="1048" y="0"/>
                    <a:pt x="1048" y="560"/>
                  </a:cubicBezTo>
                  <a:lnTo>
                    <a:pt x="1048" y="1084"/>
                  </a:lnTo>
                  <a:lnTo>
                    <a:pt x="524" y="1084"/>
                  </a:lnTo>
                  <a:cubicBezTo>
                    <a:pt x="0" y="1119"/>
                    <a:pt x="0" y="1893"/>
                    <a:pt x="524" y="1929"/>
                  </a:cubicBezTo>
                  <a:lnTo>
                    <a:pt x="1048" y="1929"/>
                  </a:lnTo>
                  <a:lnTo>
                    <a:pt x="1048" y="2453"/>
                  </a:lnTo>
                  <a:cubicBezTo>
                    <a:pt x="1048" y="3012"/>
                    <a:pt x="1882" y="3012"/>
                    <a:pt x="1882" y="2453"/>
                  </a:cubicBezTo>
                  <a:lnTo>
                    <a:pt x="1882" y="1929"/>
                  </a:lnTo>
                  <a:lnTo>
                    <a:pt x="2417" y="1929"/>
                  </a:lnTo>
                  <a:cubicBezTo>
                    <a:pt x="2941" y="1893"/>
                    <a:pt x="2941" y="1119"/>
                    <a:pt x="2417" y="108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2"/>
            <p:cNvSpPr/>
            <p:nvPr/>
          </p:nvSpPr>
          <p:spPr>
            <a:xfrm>
              <a:off x="1556579" y="4688869"/>
              <a:ext cx="299113" cy="306324"/>
            </a:xfrm>
            <a:custGeom>
              <a:avLst/>
              <a:gdLst/>
              <a:ahLst/>
              <a:cxnLst/>
              <a:rect l="l" t="t" r="r" b="b"/>
              <a:pathLst>
                <a:path w="2942" h="3013" fill="none" extrusionOk="0">
                  <a:moveTo>
                    <a:pt x="2417" y="1084"/>
                  </a:moveTo>
                  <a:lnTo>
                    <a:pt x="1882" y="1084"/>
                  </a:lnTo>
                  <a:lnTo>
                    <a:pt x="1882" y="560"/>
                  </a:lnTo>
                  <a:cubicBezTo>
                    <a:pt x="1882" y="0"/>
                    <a:pt x="1048" y="0"/>
                    <a:pt x="1048" y="560"/>
                  </a:cubicBezTo>
                  <a:lnTo>
                    <a:pt x="1048" y="1084"/>
                  </a:lnTo>
                  <a:lnTo>
                    <a:pt x="524" y="1084"/>
                  </a:lnTo>
                  <a:cubicBezTo>
                    <a:pt x="0" y="1119"/>
                    <a:pt x="0" y="1893"/>
                    <a:pt x="524" y="1929"/>
                  </a:cubicBezTo>
                  <a:lnTo>
                    <a:pt x="1048" y="1929"/>
                  </a:lnTo>
                  <a:lnTo>
                    <a:pt x="1048" y="2453"/>
                  </a:lnTo>
                  <a:cubicBezTo>
                    <a:pt x="1048" y="3012"/>
                    <a:pt x="1882" y="3012"/>
                    <a:pt x="1882" y="2453"/>
                  </a:cubicBezTo>
                  <a:lnTo>
                    <a:pt x="1882" y="1929"/>
                  </a:lnTo>
                  <a:lnTo>
                    <a:pt x="2417" y="1929"/>
                  </a:lnTo>
                  <a:cubicBezTo>
                    <a:pt x="2941" y="1893"/>
                    <a:pt x="2941" y="1119"/>
                    <a:pt x="2417" y="108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2"/>
          <p:cNvGrpSpPr/>
          <p:nvPr/>
        </p:nvGrpSpPr>
        <p:grpSpPr>
          <a:xfrm rot="10800000" flipH="1">
            <a:off x="-942700" y="-54793"/>
            <a:ext cx="10860420" cy="6467599"/>
            <a:chOff x="-883975" y="-1264318"/>
            <a:chExt cx="10860420" cy="6467599"/>
          </a:xfrm>
        </p:grpSpPr>
        <p:grpSp>
          <p:nvGrpSpPr>
            <p:cNvPr id="256" name="Google Shape;256;p22"/>
            <p:cNvGrpSpPr/>
            <p:nvPr/>
          </p:nvGrpSpPr>
          <p:grpSpPr>
            <a:xfrm>
              <a:off x="-883975" y="-886037"/>
              <a:ext cx="10860420" cy="6089319"/>
              <a:chOff x="-883975" y="-886037"/>
              <a:chExt cx="10860420" cy="6089319"/>
            </a:xfrm>
          </p:grpSpPr>
          <p:sp>
            <p:nvSpPr>
              <p:cNvPr id="257" name="Google Shape;257;p22"/>
              <p:cNvSpPr/>
              <p:nvPr/>
            </p:nvSpPr>
            <p:spPr>
              <a:xfrm>
                <a:off x="2105775" y="-886037"/>
                <a:ext cx="1734977" cy="1710691"/>
              </a:xfrm>
              <a:custGeom>
                <a:avLst/>
                <a:gdLst/>
                <a:ahLst/>
                <a:cxnLst/>
                <a:rect l="l" t="t" r="r" b="b"/>
                <a:pathLst>
                  <a:path w="37863" h="37333" extrusionOk="0">
                    <a:moveTo>
                      <a:pt x="30183" y="1"/>
                    </a:moveTo>
                    <a:lnTo>
                      <a:pt x="2120" y="28064"/>
                    </a:lnTo>
                    <a:cubicBezTo>
                      <a:pt x="1" y="30183"/>
                      <a:pt x="1" y="33624"/>
                      <a:pt x="2120" y="35743"/>
                    </a:cubicBezTo>
                    <a:cubicBezTo>
                      <a:pt x="3180" y="36803"/>
                      <a:pt x="4570" y="37333"/>
                      <a:pt x="5960" y="37333"/>
                    </a:cubicBezTo>
                    <a:cubicBezTo>
                      <a:pt x="7350" y="37333"/>
                      <a:pt x="8740" y="36803"/>
                      <a:pt x="9799" y="35743"/>
                    </a:cubicBezTo>
                    <a:lnTo>
                      <a:pt x="37862" y="7680"/>
                    </a:lnTo>
                    <a:lnTo>
                      <a:pt x="30183" y="1"/>
                    </a:lnTo>
                    <a:close/>
                  </a:path>
                </a:pathLst>
              </a:custGeom>
              <a:solidFill>
                <a:srgbClr val="FC8B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2"/>
              <p:cNvSpPr/>
              <p:nvPr/>
            </p:nvSpPr>
            <p:spPr>
              <a:xfrm>
                <a:off x="8018300" y="2960807"/>
                <a:ext cx="1958145" cy="1914109"/>
              </a:xfrm>
              <a:custGeom>
                <a:avLst/>
                <a:gdLst/>
                <a:ahLst/>
                <a:cxnLst/>
                <a:rect l="l" t="t" r="r" b="b"/>
                <a:pathLst>
                  <a:path w="66700" h="65200" extrusionOk="0">
                    <a:moveTo>
                      <a:pt x="44982" y="1"/>
                    </a:moveTo>
                    <a:lnTo>
                      <a:pt x="6001" y="38982"/>
                    </a:lnTo>
                    <a:cubicBezTo>
                      <a:pt x="1" y="44983"/>
                      <a:pt x="1" y="54710"/>
                      <a:pt x="6001" y="60699"/>
                    </a:cubicBezTo>
                    <a:cubicBezTo>
                      <a:pt x="9002" y="63699"/>
                      <a:pt x="12934" y="65199"/>
                      <a:pt x="16864" y="65199"/>
                    </a:cubicBezTo>
                    <a:cubicBezTo>
                      <a:pt x="20795" y="65199"/>
                      <a:pt x="24724" y="63699"/>
                      <a:pt x="27718" y="60699"/>
                    </a:cubicBezTo>
                    <a:lnTo>
                      <a:pt x="66699" y="21718"/>
                    </a:lnTo>
                    <a:lnTo>
                      <a:pt x="4498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2"/>
              <p:cNvSpPr/>
              <p:nvPr/>
            </p:nvSpPr>
            <p:spPr>
              <a:xfrm>
                <a:off x="2881801" y="-210616"/>
                <a:ext cx="793279" cy="781686"/>
              </a:xfrm>
              <a:custGeom>
                <a:avLst/>
                <a:gdLst/>
                <a:ahLst/>
                <a:cxnLst/>
                <a:rect l="l" t="t" r="r" b="b"/>
                <a:pathLst>
                  <a:path w="17312" h="17059" extrusionOk="0">
                    <a:moveTo>
                      <a:pt x="13799" y="0"/>
                    </a:moveTo>
                    <a:lnTo>
                      <a:pt x="976" y="12823"/>
                    </a:lnTo>
                    <a:cubicBezTo>
                      <a:pt x="0" y="13788"/>
                      <a:pt x="0" y="15359"/>
                      <a:pt x="976" y="16336"/>
                    </a:cubicBezTo>
                    <a:cubicBezTo>
                      <a:pt x="1459" y="16818"/>
                      <a:pt x="2093" y="17059"/>
                      <a:pt x="2728" y="17059"/>
                    </a:cubicBezTo>
                    <a:cubicBezTo>
                      <a:pt x="3364" y="17059"/>
                      <a:pt x="4001" y="16818"/>
                      <a:pt x="4489" y="16336"/>
                    </a:cubicBezTo>
                    <a:lnTo>
                      <a:pt x="17312" y="3513"/>
                    </a:lnTo>
                    <a:lnTo>
                      <a:pt x="137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2"/>
              <p:cNvSpPr/>
              <p:nvPr/>
            </p:nvSpPr>
            <p:spPr>
              <a:xfrm>
                <a:off x="-883975" y="3531512"/>
                <a:ext cx="1734932" cy="1671769"/>
              </a:xfrm>
              <a:custGeom>
                <a:avLst/>
                <a:gdLst/>
                <a:ahLst/>
                <a:cxnLst/>
                <a:rect l="l" t="t" r="r" b="b"/>
                <a:pathLst>
                  <a:path w="47578" h="45849" extrusionOk="0">
                    <a:moveTo>
                      <a:pt x="28135" y="0"/>
                    </a:moveTo>
                    <a:cubicBezTo>
                      <a:pt x="23602" y="0"/>
                      <a:pt x="19068" y="1730"/>
                      <a:pt x="15610" y="5189"/>
                    </a:cubicBezTo>
                    <a:lnTo>
                      <a:pt x="1" y="20798"/>
                    </a:lnTo>
                    <a:lnTo>
                      <a:pt x="25063" y="45848"/>
                    </a:lnTo>
                    <a:lnTo>
                      <a:pt x="40660" y="30251"/>
                    </a:lnTo>
                    <a:cubicBezTo>
                      <a:pt x="47578" y="23334"/>
                      <a:pt x="47578" y="12106"/>
                      <a:pt x="40660" y="5189"/>
                    </a:cubicBezTo>
                    <a:cubicBezTo>
                      <a:pt x="37202" y="1730"/>
                      <a:pt x="32668" y="0"/>
                      <a:pt x="281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1" name="Google Shape;261;p22"/>
            <p:cNvSpPr/>
            <p:nvPr/>
          </p:nvSpPr>
          <p:spPr>
            <a:xfrm>
              <a:off x="7697550" y="-1264318"/>
              <a:ext cx="1958145" cy="1914109"/>
            </a:xfrm>
            <a:custGeom>
              <a:avLst/>
              <a:gdLst/>
              <a:ahLst/>
              <a:cxnLst/>
              <a:rect l="l" t="t" r="r" b="b"/>
              <a:pathLst>
                <a:path w="66700" h="65200" extrusionOk="0">
                  <a:moveTo>
                    <a:pt x="44982" y="1"/>
                  </a:moveTo>
                  <a:lnTo>
                    <a:pt x="6001" y="38982"/>
                  </a:lnTo>
                  <a:cubicBezTo>
                    <a:pt x="1" y="44983"/>
                    <a:pt x="1" y="54710"/>
                    <a:pt x="6001" y="60699"/>
                  </a:cubicBezTo>
                  <a:cubicBezTo>
                    <a:pt x="9002" y="63699"/>
                    <a:pt x="12934" y="65199"/>
                    <a:pt x="16864" y="65199"/>
                  </a:cubicBezTo>
                  <a:cubicBezTo>
                    <a:pt x="20795" y="65199"/>
                    <a:pt x="24724" y="63699"/>
                    <a:pt x="27718" y="60699"/>
                  </a:cubicBezTo>
                  <a:lnTo>
                    <a:pt x="66699" y="21718"/>
                  </a:lnTo>
                  <a:lnTo>
                    <a:pt x="449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23"/>
          <p:cNvGrpSpPr/>
          <p:nvPr/>
        </p:nvGrpSpPr>
        <p:grpSpPr>
          <a:xfrm>
            <a:off x="312907" y="228669"/>
            <a:ext cx="8664434" cy="4674560"/>
            <a:chOff x="312907" y="228669"/>
            <a:chExt cx="8664434" cy="4674560"/>
          </a:xfrm>
        </p:grpSpPr>
        <p:sp>
          <p:nvSpPr>
            <p:cNvPr id="264" name="Google Shape;264;p23"/>
            <p:cNvSpPr/>
            <p:nvPr/>
          </p:nvSpPr>
          <p:spPr>
            <a:xfrm flipH="1">
              <a:off x="312907" y="4493725"/>
              <a:ext cx="402186" cy="409505"/>
            </a:xfrm>
            <a:custGeom>
              <a:avLst/>
              <a:gdLst/>
              <a:ahLst/>
              <a:cxnLst/>
              <a:rect l="l" t="t" r="r" b="b"/>
              <a:pathLst>
                <a:path w="3930" h="4002" fill="none" extrusionOk="0">
                  <a:moveTo>
                    <a:pt x="3168" y="1453"/>
                  </a:moveTo>
                  <a:lnTo>
                    <a:pt x="2477" y="1453"/>
                  </a:lnTo>
                  <a:lnTo>
                    <a:pt x="2477" y="763"/>
                  </a:lnTo>
                  <a:cubicBezTo>
                    <a:pt x="2513" y="1"/>
                    <a:pt x="1346" y="1"/>
                    <a:pt x="1382" y="763"/>
                  </a:cubicBezTo>
                  <a:lnTo>
                    <a:pt x="1382" y="1453"/>
                  </a:lnTo>
                  <a:lnTo>
                    <a:pt x="691" y="1453"/>
                  </a:lnTo>
                  <a:cubicBezTo>
                    <a:pt x="1" y="1489"/>
                    <a:pt x="1" y="2513"/>
                    <a:pt x="691" y="2549"/>
                  </a:cubicBezTo>
                  <a:lnTo>
                    <a:pt x="1382" y="2549"/>
                  </a:lnTo>
                  <a:lnTo>
                    <a:pt x="1382" y="3239"/>
                  </a:lnTo>
                  <a:cubicBezTo>
                    <a:pt x="1346" y="4001"/>
                    <a:pt x="2513" y="4001"/>
                    <a:pt x="2477" y="3239"/>
                  </a:cubicBezTo>
                  <a:lnTo>
                    <a:pt x="2477" y="2549"/>
                  </a:lnTo>
                  <a:lnTo>
                    <a:pt x="3168" y="2549"/>
                  </a:lnTo>
                  <a:cubicBezTo>
                    <a:pt x="3930" y="2584"/>
                    <a:pt x="3930" y="1418"/>
                    <a:pt x="3168" y="14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3"/>
            <p:cNvSpPr/>
            <p:nvPr/>
          </p:nvSpPr>
          <p:spPr>
            <a:xfrm flipH="1">
              <a:off x="1555053" y="228669"/>
              <a:ext cx="299113" cy="306324"/>
            </a:xfrm>
            <a:custGeom>
              <a:avLst/>
              <a:gdLst/>
              <a:ahLst/>
              <a:cxnLst/>
              <a:rect l="l" t="t" r="r" b="b"/>
              <a:pathLst>
                <a:path w="2942" h="3013" fill="none" extrusionOk="0">
                  <a:moveTo>
                    <a:pt x="2417" y="1084"/>
                  </a:moveTo>
                  <a:lnTo>
                    <a:pt x="1882" y="1084"/>
                  </a:lnTo>
                  <a:lnTo>
                    <a:pt x="1882" y="560"/>
                  </a:lnTo>
                  <a:cubicBezTo>
                    <a:pt x="1882" y="0"/>
                    <a:pt x="1048" y="0"/>
                    <a:pt x="1048" y="560"/>
                  </a:cubicBezTo>
                  <a:lnTo>
                    <a:pt x="1048" y="1084"/>
                  </a:lnTo>
                  <a:lnTo>
                    <a:pt x="524" y="1084"/>
                  </a:lnTo>
                  <a:cubicBezTo>
                    <a:pt x="0" y="1119"/>
                    <a:pt x="0" y="1893"/>
                    <a:pt x="524" y="1929"/>
                  </a:cubicBezTo>
                  <a:lnTo>
                    <a:pt x="1048" y="1929"/>
                  </a:lnTo>
                  <a:lnTo>
                    <a:pt x="1048" y="2453"/>
                  </a:lnTo>
                  <a:cubicBezTo>
                    <a:pt x="1048" y="3012"/>
                    <a:pt x="1882" y="3012"/>
                    <a:pt x="1882" y="2453"/>
                  </a:cubicBezTo>
                  <a:lnTo>
                    <a:pt x="1882" y="1929"/>
                  </a:lnTo>
                  <a:lnTo>
                    <a:pt x="2417" y="1929"/>
                  </a:lnTo>
                  <a:cubicBezTo>
                    <a:pt x="2941" y="1893"/>
                    <a:pt x="2941" y="1119"/>
                    <a:pt x="2417" y="108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3"/>
            <p:cNvSpPr/>
            <p:nvPr/>
          </p:nvSpPr>
          <p:spPr>
            <a:xfrm flipH="1">
              <a:off x="8678228" y="1952744"/>
              <a:ext cx="299113" cy="306324"/>
            </a:xfrm>
            <a:custGeom>
              <a:avLst/>
              <a:gdLst/>
              <a:ahLst/>
              <a:cxnLst/>
              <a:rect l="l" t="t" r="r" b="b"/>
              <a:pathLst>
                <a:path w="2942" h="3013" fill="none" extrusionOk="0">
                  <a:moveTo>
                    <a:pt x="2417" y="1084"/>
                  </a:moveTo>
                  <a:lnTo>
                    <a:pt x="1882" y="1084"/>
                  </a:lnTo>
                  <a:lnTo>
                    <a:pt x="1882" y="560"/>
                  </a:lnTo>
                  <a:cubicBezTo>
                    <a:pt x="1882" y="0"/>
                    <a:pt x="1048" y="0"/>
                    <a:pt x="1048" y="560"/>
                  </a:cubicBezTo>
                  <a:lnTo>
                    <a:pt x="1048" y="1084"/>
                  </a:lnTo>
                  <a:lnTo>
                    <a:pt x="524" y="1084"/>
                  </a:lnTo>
                  <a:cubicBezTo>
                    <a:pt x="0" y="1119"/>
                    <a:pt x="0" y="1893"/>
                    <a:pt x="524" y="1929"/>
                  </a:cubicBezTo>
                  <a:lnTo>
                    <a:pt x="1048" y="1929"/>
                  </a:lnTo>
                  <a:lnTo>
                    <a:pt x="1048" y="2453"/>
                  </a:lnTo>
                  <a:cubicBezTo>
                    <a:pt x="1048" y="3012"/>
                    <a:pt x="1882" y="3012"/>
                    <a:pt x="1882" y="2453"/>
                  </a:cubicBezTo>
                  <a:lnTo>
                    <a:pt x="1882" y="1929"/>
                  </a:lnTo>
                  <a:lnTo>
                    <a:pt x="2417" y="1929"/>
                  </a:lnTo>
                  <a:cubicBezTo>
                    <a:pt x="2941" y="1893"/>
                    <a:pt x="2941" y="1119"/>
                    <a:pt x="2417" y="108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" name="Google Shape;267;p23"/>
          <p:cNvGrpSpPr/>
          <p:nvPr/>
        </p:nvGrpSpPr>
        <p:grpSpPr>
          <a:xfrm>
            <a:off x="-1125625" y="-818074"/>
            <a:ext cx="10396495" cy="7060753"/>
            <a:chOff x="-1125625" y="-818074"/>
            <a:chExt cx="10396495" cy="7060753"/>
          </a:xfrm>
        </p:grpSpPr>
        <p:sp>
          <p:nvSpPr>
            <p:cNvPr id="268" name="Google Shape;268;p23"/>
            <p:cNvSpPr/>
            <p:nvPr/>
          </p:nvSpPr>
          <p:spPr>
            <a:xfrm rot="10800000" flipH="1">
              <a:off x="7312725" y="4328570"/>
              <a:ext cx="1958145" cy="1914109"/>
            </a:xfrm>
            <a:custGeom>
              <a:avLst/>
              <a:gdLst/>
              <a:ahLst/>
              <a:cxnLst/>
              <a:rect l="l" t="t" r="r" b="b"/>
              <a:pathLst>
                <a:path w="66700" h="65200" extrusionOk="0">
                  <a:moveTo>
                    <a:pt x="44982" y="1"/>
                  </a:moveTo>
                  <a:lnTo>
                    <a:pt x="6001" y="38982"/>
                  </a:lnTo>
                  <a:cubicBezTo>
                    <a:pt x="1" y="44983"/>
                    <a:pt x="1" y="54710"/>
                    <a:pt x="6001" y="60699"/>
                  </a:cubicBezTo>
                  <a:cubicBezTo>
                    <a:pt x="9002" y="63699"/>
                    <a:pt x="12934" y="65199"/>
                    <a:pt x="16864" y="65199"/>
                  </a:cubicBezTo>
                  <a:cubicBezTo>
                    <a:pt x="20795" y="65199"/>
                    <a:pt x="24724" y="63699"/>
                    <a:pt x="27718" y="60699"/>
                  </a:cubicBezTo>
                  <a:lnTo>
                    <a:pt x="66699" y="21718"/>
                  </a:lnTo>
                  <a:lnTo>
                    <a:pt x="449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 flipH="1">
              <a:off x="-1125625" y="1356345"/>
              <a:ext cx="1958145" cy="1914109"/>
            </a:xfrm>
            <a:custGeom>
              <a:avLst/>
              <a:gdLst/>
              <a:ahLst/>
              <a:cxnLst/>
              <a:rect l="l" t="t" r="r" b="b"/>
              <a:pathLst>
                <a:path w="66700" h="65200" extrusionOk="0">
                  <a:moveTo>
                    <a:pt x="44982" y="1"/>
                  </a:moveTo>
                  <a:lnTo>
                    <a:pt x="6001" y="38982"/>
                  </a:lnTo>
                  <a:cubicBezTo>
                    <a:pt x="1" y="44983"/>
                    <a:pt x="1" y="54710"/>
                    <a:pt x="6001" y="60699"/>
                  </a:cubicBezTo>
                  <a:cubicBezTo>
                    <a:pt x="9002" y="63699"/>
                    <a:pt x="12934" y="65199"/>
                    <a:pt x="16864" y="65199"/>
                  </a:cubicBezTo>
                  <a:cubicBezTo>
                    <a:pt x="20795" y="65199"/>
                    <a:pt x="24724" y="63699"/>
                    <a:pt x="27718" y="60699"/>
                  </a:cubicBezTo>
                  <a:lnTo>
                    <a:pt x="66699" y="21718"/>
                  </a:lnTo>
                  <a:lnTo>
                    <a:pt x="449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 flipH="1">
              <a:off x="6305115" y="-818074"/>
              <a:ext cx="1620310" cy="1583871"/>
            </a:xfrm>
            <a:custGeom>
              <a:avLst/>
              <a:gdLst/>
              <a:ahLst/>
              <a:cxnLst/>
              <a:rect l="l" t="t" r="r" b="b"/>
              <a:pathLst>
                <a:path w="66700" h="65200" extrusionOk="0">
                  <a:moveTo>
                    <a:pt x="44982" y="1"/>
                  </a:moveTo>
                  <a:lnTo>
                    <a:pt x="6001" y="38982"/>
                  </a:lnTo>
                  <a:cubicBezTo>
                    <a:pt x="1" y="44983"/>
                    <a:pt x="1" y="54710"/>
                    <a:pt x="6001" y="60699"/>
                  </a:cubicBezTo>
                  <a:cubicBezTo>
                    <a:pt x="9002" y="63699"/>
                    <a:pt x="12934" y="65199"/>
                    <a:pt x="16864" y="65199"/>
                  </a:cubicBezTo>
                  <a:cubicBezTo>
                    <a:pt x="20795" y="65199"/>
                    <a:pt x="24724" y="63699"/>
                    <a:pt x="27718" y="60699"/>
                  </a:cubicBezTo>
                  <a:lnTo>
                    <a:pt x="66699" y="21718"/>
                  </a:lnTo>
                  <a:lnTo>
                    <a:pt x="449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"/>
          <p:cNvGrpSpPr/>
          <p:nvPr/>
        </p:nvGrpSpPr>
        <p:grpSpPr>
          <a:xfrm>
            <a:off x="-718327" y="-1237800"/>
            <a:ext cx="9618842" cy="6531501"/>
            <a:chOff x="-718327" y="-1230375"/>
            <a:chExt cx="9618842" cy="6531501"/>
          </a:xfrm>
        </p:grpSpPr>
        <p:sp>
          <p:nvSpPr>
            <p:cNvPr id="24" name="Google Shape;24;p3"/>
            <p:cNvSpPr/>
            <p:nvPr/>
          </p:nvSpPr>
          <p:spPr>
            <a:xfrm rot="-5400000">
              <a:off x="675484" y="-1190755"/>
              <a:ext cx="3530764" cy="3451525"/>
            </a:xfrm>
            <a:custGeom>
              <a:avLst/>
              <a:gdLst/>
              <a:ahLst/>
              <a:cxnLst/>
              <a:rect l="l" t="t" r="r" b="b"/>
              <a:pathLst>
                <a:path w="66700" h="65200" extrusionOk="0">
                  <a:moveTo>
                    <a:pt x="44982" y="1"/>
                  </a:moveTo>
                  <a:lnTo>
                    <a:pt x="6001" y="38982"/>
                  </a:lnTo>
                  <a:cubicBezTo>
                    <a:pt x="1" y="44983"/>
                    <a:pt x="1" y="54710"/>
                    <a:pt x="6001" y="60699"/>
                  </a:cubicBezTo>
                  <a:cubicBezTo>
                    <a:pt x="9002" y="63699"/>
                    <a:pt x="12934" y="65199"/>
                    <a:pt x="16864" y="65199"/>
                  </a:cubicBezTo>
                  <a:cubicBezTo>
                    <a:pt x="20795" y="65199"/>
                    <a:pt x="24724" y="63699"/>
                    <a:pt x="27718" y="60699"/>
                  </a:cubicBezTo>
                  <a:lnTo>
                    <a:pt x="66699" y="21718"/>
                  </a:lnTo>
                  <a:lnTo>
                    <a:pt x="449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flipH="1">
              <a:off x="7165538" y="-1032387"/>
              <a:ext cx="1734977" cy="1710691"/>
            </a:xfrm>
            <a:custGeom>
              <a:avLst/>
              <a:gdLst/>
              <a:ahLst/>
              <a:cxnLst/>
              <a:rect l="l" t="t" r="r" b="b"/>
              <a:pathLst>
                <a:path w="37863" h="37333" extrusionOk="0">
                  <a:moveTo>
                    <a:pt x="30183" y="1"/>
                  </a:moveTo>
                  <a:lnTo>
                    <a:pt x="2120" y="28064"/>
                  </a:lnTo>
                  <a:cubicBezTo>
                    <a:pt x="1" y="30183"/>
                    <a:pt x="1" y="33624"/>
                    <a:pt x="2120" y="35743"/>
                  </a:cubicBezTo>
                  <a:cubicBezTo>
                    <a:pt x="3180" y="36803"/>
                    <a:pt x="4570" y="37333"/>
                    <a:pt x="5960" y="37333"/>
                  </a:cubicBezTo>
                  <a:cubicBezTo>
                    <a:pt x="7350" y="37333"/>
                    <a:pt x="8740" y="36803"/>
                    <a:pt x="9799" y="35743"/>
                  </a:cubicBezTo>
                  <a:lnTo>
                    <a:pt x="37862" y="7680"/>
                  </a:lnTo>
                  <a:lnTo>
                    <a:pt x="30183" y="1"/>
                  </a:lnTo>
                  <a:close/>
                </a:path>
              </a:pathLst>
            </a:custGeom>
            <a:solidFill>
              <a:srgbClr val="FC8B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7331210" y="-356966"/>
              <a:ext cx="793279" cy="781686"/>
            </a:xfrm>
            <a:custGeom>
              <a:avLst/>
              <a:gdLst/>
              <a:ahLst/>
              <a:cxnLst/>
              <a:rect l="l" t="t" r="r" b="b"/>
              <a:pathLst>
                <a:path w="17312" h="17059" extrusionOk="0">
                  <a:moveTo>
                    <a:pt x="13799" y="0"/>
                  </a:moveTo>
                  <a:lnTo>
                    <a:pt x="976" y="12823"/>
                  </a:lnTo>
                  <a:cubicBezTo>
                    <a:pt x="0" y="13788"/>
                    <a:pt x="0" y="15359"/>
                    <a:pt x="976" y="16336"/>
                  </a:cubicBezTo>
                  <a:cubicBezTo>
                    <a:pt x="1459" y="16818"/>
                    <a:pt x="2093" y="17059"/>
                    <a:pt x="2728" y="17059"/>
                  </a:cubicBezTo>
                  <a:cubicBezTo>
                    <a:pt x="3364" y="17059"/>
                    <a:pt x="4001" y="16818"/>
                    <a:pt x="4489" y="16336"/>
                  </a:cubicBezTo>
                  <a:lnTo>
                    <a:pt x="17312" y="3513"/>
                  </a:lnTo>
                  <a:lnTo>
                    <a:pt x="1379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-742916" y="3138956"/>
              <a:ext cx="2186759" cy="2137582"/>
            </a:xfrm>
            <a:custGeom>
              <a:avLst/>
              <a:gdLst/>
              <a:ahLst/>
              <a:cxnLst/>
              <a:rect l="l" t="t" r="r" b="b"/>
              <a:pathLst>
                <a:path w="66700" h="65200" extrusionOk="0">
                  <a:moveTo>
                    <a:pt x="44982" y="1"/>
                  </a:moveTo>
                  <a:lnTo>
                    <a:pt x="6001" y="38982"/>
                  </a:lnTo>
                  <a:cubicBezTo>
                    <a:pt x="1" y="44983"/>
                    <a:pt x="1" y="54710"/>
                    <a:pt x="6001" y="60699"/>
                  </a:cubicBezTo>
                  <a:cubicBezTo>
                    <a:pt x="9002" y="63699"/>
                    <a:pt x="12934" y="65199"/>
                    <a:pt x="16864" y="65199"/>
                  </a:cubicBezTo>
                  <a:cubicBezTo>
                    <a:pt x="20795" y="65199"/>
                    <a:pt x="24724" y="63699"/>
                    <a:pt x="27718" y="60699"/>
                  </a:cubicBezTo>
                  <a:lnTo>
                    <a:pt x="66699" y="21718"/>
                  </a:lnTo>
                  <a:lnTo>
                    <a:pt x="449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3"/>
          <p:cNvGrpSpPr/>
          <p:nvPr/>
        </p:nvGrpSpPr>
        <p:grpSpPr>
          <a:xfrm>
            <a:off x="149364" y="228669"/>
            <a:ext cx="8751149" cy="4686149"/>
            <a:chOff x="149364" y="228669"/>
            <a:chExt cx="8751149" cy="4686149"/>
          </a:xfrm>
        </p:grpSpPr>
        <p:sp>
          <p:nvSpPr>
            <p:cNvPr id="29" name="Google Shape;29;p3"/>
            <p:cNvSpPr/>
            <p:nvPr/>
          </p:nvSpPr>
          <p:spPr>
            <a:xfrm>
              <a:off x="149364" y="764100"/>
              <a:ext cx="402186" cy="409505"/>
            </a:xfrm>
            <a:custGeom>
              <a:avLst/>
              <a:gdLst/>
              <a:ahLst/>
              <a:cxnLst/>
              <a:rect l="l" t="t" r="r" b="b"/>
              <a:pathLst>
                <a:path w="3930" h="4002" fill="none" extrusionOk="0">
                  <a:moveTo>
                    <a:pt x="3168" y="1453"/>
                  </a:moveTo>
                  <a:lnTo>
                    <a:pt x="2477" y="1453"/>
                  </a:lnTo>
                  <a:lnTo>
                    <a:pt x="2477" y="763"/>
                  </a:lnTo>
                  <a:cubicBezTo>
                    <a:pt x="2513" y="1"/>
                    <a:pt x="1346" y="1"/>
                    <a:pt x="1382" y="763"/>
                  </a:cubicBezTo>
                  <a:lnTo>
                    <a:pt x="1382" y="1453"/>
                  </a:lnTo>
                  <a:lnTo>
                    <a:pt x="691" y="1453"/>
                  </a:lnTo>
                  <a:cubicBezTo>
                    <a:pt x="1" y="1489"/>
                    <a:pt x="1" y="2513"/>
                    <a:pt x="691" y="2549"/>
                  </a:cubicBezTo>
                  <a:lnTo>
                    <a:pt x="1382" y="2549"/>
                  </a:lnTo>
                  <a:lnTo>
                    <a:pt x="1382" y="3239"/>
                  </a:lnTo>
                  <a:cubicBezTo>
                    <a:pt x="1346" y="4001"/>
                    <a:pt x="2513" y="4001"/>
                    <a:pt x="2477" y="3239"/>
                  </a:cubicBezTo>
                  <a:lnTo>
                    <a:pt x="2477" y="2549"/>
                  </a:lnTo>
                  <a:lnTo>
                    <a:pt x="3168" y="2549"/>
                  </a:lnTo>
                  <a:cubicBezTo>
                    <a:pt x="3930" y="2584"/>
                    <a:pt x="3930" y="1418"/>
                    <a:pt x="3168" y="14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8498326" y="4110925"/>
              <a:ext cx="402186" cy="409505"/>
            </a:xfrm>
            <a:custGeom>
              <a:avLst/>
              <a:gdLst/>
              <a:ahLst/>
              <a:cxnLst/>
              <a:rect l="l" t="t" r="r" b="b"/>
              <a:pathLst>
                <a:path w="3930" h="4002" fill="none" extrusionOk="0">
                  <a:moveTo>
                    <a:pt x="3168" y="1453"/>
                  </a:moveTo>
                  <a:lnTo>
                    <a:pt x="2477" y="1453"/>
                  </a:lnTo>
                  <a:lnTo>
                    <a:pt x="2477" y="763"/>
                  </a:lnTo>
                  <a:cubicBezTo>
                    <a:pt x="2513" y="1"/>
                    <a:pt x="1346" y="1"/>
                    <a:pt x="1382" y="763"/>
                  </a:cubicBezTo>
                  <a:lnTo>
                    <a:pt x="1382" y="1453"/>
                  </a:lnTo>
                  <a:lnTo>
                    <a:pt x="691" y="1453"/>
                  </a:lnTo>
                  <a:cubicBezTo>
                    <a:pt x="1" y="1489"/>
                    <a:pt x="1" y="2513"/>
                    <a:pt x="691" y="2549"/>
                  </a:cubicBezTo>
                  <a:lnTo>
                    <a:pt x="1382" y="2549"/>
                  </a:lnTo>
                  <a:lnTo>
                    <a:pt x="1382" y="3239"/>
                  </a:lnTo>
                  <a:cubicBezTo>
                    <a:pt x="1346" y="4001"/>
                    <a:pt x="2513" y="4001"/>
                    <a:pt x="2477" y="3239"/>
                  </a:cubicBezTo>
                  <a:lnTo>
                    <a:pt x="2477" y="2549"/>
                  </a:lnTo>
                  <a:lnTo>
                    <a:pt x="3168" y="2549"/>
                  </a:lnTo>
                  <a:cubicBezTo>
                    <a:pt x="3930" y="2584"/>
                    <a:pt x="3930" y="1418"/>
                    <a:pt x="3168" y="14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565204" y="228669"/>
              <a:ext cx="299113" cy="306324"/>
            </a:xfrm>
            <a:custGeom>
              <a:avLst/>
              <a:gdLst/>
              <a:ahLst/>
              <a:cxnLst/>
              <a:rect l="l" t="t" r="r" b="b"/>
              <a:pathLst>
                <a:path w="2942" h="3013" fill="none" extrusionOk="0">
                  <a:moveTo>
                    <a:pt x="2417" y="1084"/>
                  </a:moveTo>
                  <a:lnTo>
                    <a:pt x="1882" y="1084"/>
                  </a:lnTo>
                  <a:lnTo>
                    <a:pt x="1882" y="560"/>
                  </a:lnTo>
                  <a:cubicBezTo>
                    <a:pt x="1882" y="0"/>
                    <a:pt x="1048" y="0"/>
                    <a:pt x="1048" y="560"/>
                  </a:cubicBezTo>
                  <a:lnTo>
                    <a:pt x="1048" y="1084"/>
                  </a:lnTo>
                  <a:lnTo>
                    <a:pt x="524" y="1084"/>
                  </a:lnTo>
                  <a:cubicBezTo>
                    <a:pt x="0" y="1119"/>
                    <a:pt x="0" y="1893"/>
                    <a:pt x="524" y="1929"/>
                  </a:cubicBezTo>
                  <a:lnTo>
                    <a:pt x="1048" y="1929"/>
                  </a:lnTo>
                  <a:lnTo>
                    <a:pt x="1048" y="2453"/>
                  </a:lnTo>
                  <a:cubicBezTo>
                    <a:pt x="1048" y="3012"/>
                    <a:pt x="1882" y="3012"/>
                    <a:pt x="1882" y="2453"/>
                  </a:cubicBezTo>
                  <a:lnTo>
                    <a:pt x="1882" y="1929"/>
                  </a:lnTo>
                  <a:lnTo>
                    <a:pt x="2417" y="1929"/>
                  </a:lnTo>
                  <a:cubicBezTo>
                    <a:pt x="2941" y="1893"/>
                    <a:pt x="2941" y="1119"/>
                    <a:pt x="2417" y="108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422441" y="4608494"/>
              <a:ext cx="299113" cy="306324"/>
            </a:xfrm>
            <a:custGeom>
              <a:avLst/>
              <a:gdLst/>
              <a:ahLst/>
              <a:cxnLst/>
              <a:rect l="l" t="t" r="r" b="b"/>
              <a:pathLst>
                <a:path w="2942" h="3013" fill="none" extrusionOk="0">
                  <a:moveTo>
                    <a:pt x="2417" y="1084"/>
                  </a:moveTo>
                  <a:lnTo>
                    <a:pt x="1882" y="1084"/>
                  </a:lnTo>
                  <a:lnTo>
                    <a:pt x="1882" y="560"/>
                  </a:lnTo>
                  <a:cubicBezTo>
                    <a:pt x="1882" y="0"/>
                    <a:pt x="1048" y="0"/>
                    <a:pt x="1048" y="560"/>
                  </a:cubicBezTo>
                  <a:lnTo>
                    <a:pt x="1048" y="1084"/>
                  </a:lnTo>
                  <a:lnTo>
                    <a:pt x="524" y="1084"/>
                  </a:lnTo>
                  <a:cubicBezTo>
                    <a:pt x="0" y="1119"/>
                    <a:pt x="0" y="1893"/>
                    <a:pt x="524" y="1929"/>
                  </a:cubicBezTo>
                  <a:lnTo>
                    <a:pt x="1048" y="1929"/>
                  </a:lnTo>
                  <a:lnTo>
                    <a:pt x="1048" y="2453"/>
                  </a:lnTo>
                  <a:cubicBezTo>
                    <a:pt x="1048" y="3012"/>
                    <a:pt x="1882" y="3012"/>
                    <a:pt x="1882" y="2453"/>
                  </a:cubicBezTo>
                  <a:lnTo>
                    <a:pt x="1882" y="1929"/>
                  </a:lnTo>
                  <a:lnTo>
                    <a:pt x="2417" y="1929"/>
                  </a:lnTo>
                  <a:cubicBezTo>
                    <a:pt x="2941" y="1893"/>
                    <a:pt x="2941" y="1119"/>
                    <a:pt x="2417" y="108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3"/>
          <p:cNvSpPr txBox="1">
            <a:spLocks noGrp="1"/>
          </p:cNvSpPr>
          <p:nvPr>
            <p:ph type="title"/>
          </p:nvPr>
        </p:nvSpPr>
        <p:spPr>
          <a:xfrm>
            <a:off x="4805675" y="2797450"/>
            <a:ext cx="3564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 hasCustomPrompt="1"/>
          </p:nvPr>
        </p:nvSpPr>
        <p:spPr>
          <a:xfrm>
            <a:off x="5754185" y="1623650"/>
            <a:ext cx="1530900" cy="117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>
            <a:spLocks noGrp="1"/>
          </p:cNvSpPr>
          <p:nvPr>
            <p:ph type="pic" idx="3"/>
          </p:nvPr>
        </p:nvSpPr>
        <p:spPr>
          <a:xfrm>
            <a:off x="806950" y="854699"/>
            <a:ext cx="3510600" cy="3434100"/>
          </a:xfrm>
          <a:prstGeom prst="ellipse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4949625" y="2891701"/>
            <a:ext cx="3051600" cy="13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1142799" y="2891700"/>
            <a:ext cx="3051600" cy="13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1142775" y="2318050"/>
            <a:ext cx="3051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4949625" y="2318050"/>
            <a:ext cx="3051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170126" y="246175"/>
            <a:ext cx="8660961" cy="4744506"/>
            <a:chOff x="170126" y="246175"/>
            <a:chExt cx="8660961" cy="4744506"/>
          </a:xfrm>
        </p:grpSpPr>
        <p:sp>
          <p:nvSpPr>
            <p:cNvPr id="54" name="Google Shape;54;p5"/>
            <p:cNvSpPr/>
            <p:nvPr/>
          </p:nvSpPr>
          <p:spPr>
            <a:xfrm>
              <a:off x="8428901" y="246175"/>
              <a:ext cx="402186" cy="409505"/>
            </a:xfrm>
            <a:custGeom>
              <a:avLst/>
              <a:gdLst/>
              <a:ahLst/>
              <a:cxnLst/>
              <a:rect l="l" t="t" r="r" b="b"/>
              <a:pathLst>
                <a:path w="3930" h="4002" fill="none" extrusionOk="0">
                  <a:moveTo>
                    <a:pt x="3168" y="1453"/>
                  </a:moveTo>
                  <a:lnTo>
                    <a:pt x="2477" y="1453"/>
                  </a:lnTo>
                  <a:lnTo>
                    <a:pt x="2477" y="763"/>
                  </a:lnTo>
                  <a:cubicBezTo>
                    <a:pt x="2513" y="1"/>
                    <a:pt x="1346" y="1"/>
                    <a:pt x="1382" y="763"/>
                  </a:cubicBezTo>
                  <a:lnTo>
                    <a:pt x="1382" y="1453"/>
                  </a:lnTo>
                  <a:lnTo>
                    <a:pt x="691" y="1453"/>
                  </a:lnTo>
                  <a:cubicBezTo>
                    <a:pt x="1" y="1489"/>
                    <a:pt x="1" y="2513"/>
                    <a:pt x="691" y="2549"/>
                  </a:cubicBezTo>
                  <a:lnTo>
                    <a:pt x="1382" y="2549"/>
                  </a:lnTo>
                  <a:lnTo>
                    <a:pt x="1382" y="3239"/>
                  </a:lnTo>
                  <a:cubicBezTo>
                    <a:pt x="1346" y="4001"/>
                    <a:pt x="2513" y="4001"/>
                    <a:pt x="2477" y="3239"/>
                  </a:cubicBezTo>
                  <a:lnTo>
                    <a:pt x="2477" y="2549"/>
                  </a:lnTo>
                  <a:lnTo>
                    <a:pt x="3168" y="2549"/>
                  </a:lnTo>
                  <a:cubicBezTo>
                    <a:pt x="3930" y="2584"/>
                    <a:pt x="3930" y="1418"/>
                    <a:pt x="3168" y="14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6806966" y="4684357"/>
              <a:ext cx="299113" cy="306324"/>
            </a:xfrm>
            <a:custGeom>
              <a:avLst/>
              <a:gdLst/>
              <a:ahLst/>
              <a:cxnLst/>
              <a:rect l="l" t="t" r="r" b="b"/>
              <a:pathLst>
                <a:path w="2942" h="3013" fill="none" extrusionOk="0">
                  <a:moveTo>
                    <a:pt x="2417" y="1084"/>
                  </a:moveTo>
                  <a:lnTo>
                    <a:pt x="1882" y="1084"/>
                  </a:lnTo>
                  <a:lnTo>
                    <a:pt x="1882" y="560"/>
                  </a:lnTo>
                  <a:cubicBezTo>
                    <a:pt x="1882" y="0"/>
                    <a:pt x="1048" y="0"/>
                    <a:pt x="1048" y="560"/>
                  </a:cubicBezTo>
                  <a:lnTo>
                    <a:pt x="1048" y="1084"/>
                  </a:lnTo>
                  <a:lnTo>
                    <a:pt x="524" y="1084"/>
                  </a:lnTo>
                  <a:cubicBezTo>
                    <a:pt x="0" y="1119"/>
                    <a:pt x="0" y="1893"/>
                    <a:pt x="524" y="1929"/>
                  </a:cubicBezTo>
                  <a:lnTo>
                    <a:pt x="1048" y="1929"/>
                  </a:lnTo>
                  <a:lnTo>
                    <a:pt x="1048" y="2453"/>
                  </a:lnTo>
                  <a:cubicBezTo>
                    <a:pt x="1048" y="3012"/>
                    <a:pt x="1882" y="3012"/>
                    <a:pt x="1882" y="2453"/>
                  </a:cubicBezTo>
                  <a:lnTo>
                    <a:pt x="1882" y="1929"/>
                  </a:lnTo>
                  <a:lnTo>
                    <a:pt x="2417" y="1929"/>
                  </a:lnTo>
                  <a:cubicBezTo>
                    <a:pt x="2941" y="1893"/>
                    <a:pt x="2941" y="1119"/>
                    <a:pt x="2417" y="108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170126" y="4150575"/>
              <a:ext cx="402186" cy="409505"/>
            </a:xfrm>
            <a:custGeom>
              <a:avLst/>
              <a:gdLst/>
              <a:ahLst/>
              <a:cxnLst/>
              <a:rect l="l" t="t" r="r" b="b"/>
              <a:pathLst>
                <a:path w="3930" h="4002" fill="none" extrusionOk="0">
                  <a:moveTo>
                    <a:pt x="3168" y="1453"/>
                  </a:moveTo>
                  <a:lnTo>
                    <a:pt x="2477" y="1453"/>
                  </a:lnTo>
                  <a:lnTo>
                    <a:pt x="2477" y="763"/>
                  </a:lnTo>
                  <a:cubicBezTo>
                    <a:pt x="2513" y="1"/>
                    <a:pt x="1346" y="1"/>
                    <a:pt x="1382" y="763"/>
                  </a:cubicBezTo>
                  <a:lnTo>
                    <a:pt x="1382" y="1453"/>
                  </a:lnTo>
                  <a:lnTo>
                    <a:pt x="691" y="1453"/>
                  </a:lnTo>
                  <a:cubicBezTo>
                    <a:pt x="1" y="1489"/>
                    <a:pt x="1" y="2513"/>
                    <a:pt x="691" y="2549"/>
                  </a:cubicBezTo>
                  <a:lnTo>
                    <a:pt x="1382" y="2549"/>
                  </a:lnTo>
                  <a:lnTo>
                    <a:pt x="1382" y="3239"/>
                  </a:lnTo>
                  <a:cubicBezTo>
                    <a:pt x="1346" y="4001"/>
                    <a:pt x="2513" y="4001"/>
                    <a:pt x="2477" y="3239"/>
                  </a:cubicBezTo>
                  <a:lnTo>
                    <a:pt x="2477" y="2549"/>
                  </a:lnTo>
                  <a:lnTo>
                    <a:pt x="3168" y="2549"/>
                  </a:lnTo>
                  <a:cubicBezTo>
                    <a:pt x="3930" y="2584"/>
                    <a:pt x="3930" y="1418"/>
                    <a:pt x="3168" y="14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-932912" y="-1345725"/>
            <a:ext cx="11341947" cy="7090428"/>
            <a:chOff x="-932912" y="-1345725"/>
            <a:chExt cx="11341947" cy="7090428"/>
          </a:xfrm>
        </p:grpSpPr>
        <p:grpSp>
          <p:nvGrpSpPr>
            <p:cNvPr id="58" name="Google Shape;58;p5"/>
            <p:cNvGrpSpPr/>
            <p:nvPr/>
          </p:nvGrpSpPr>
          <p:grpSpPr>
            <a:xfrm flipH="1">
              <a:off x="-932912" y="-1345725"/>
              <a:ext cx="1734977" cy="1726082"/>
              <a:chOff x="4325775" y="-1430337"/>
              <a:chExt cx="1734977" cy="1726082"/>
            </a:xfrm>
          </p:grpSpPr>
          <p:sp>
            <p:nvSpPr>
              <p:cNvPr id="59" name="Google Shape;59;p5"/>
              <p:cNvSpPr/>
              <p:nvPr/>
            </p:nvSpPr>
            <p:spPr>
              <a:xfrm>
                <a:off x="4325775" y="-1430337"/>
                <a:ext cx="1734977" cy="1710691"/>
              </a:xfrm>
              <a:custGeom>
                <a:avLst/>
                <a:gdLst/>
                <a:ahLst/>
                <a:cxnLst/>
                <a:rect l="l" t="t" r="r" b="b"/>
                <a:pathLst>
                  <a:path w="37863" h="37333" extrusionOk="0">
                    <a:moveTo>
                      <a:pt x="30183" y="1"/>
                    </a:moveTo>
                    <a:lnTo>
                      <a:pt x="2120" y="28064"/>
                    </a:lnTo>
                    <a:cubicBezTo>
                      <a:pt x="1" y="30183"/>
                      <a:pt x="1" y="33624"/>
                      <a:pt x="2120" y="35743"/>
                    </a:cubicBezTo>
                    <a:cubicBezTo>
                      <a:pt x="3180" y="36803"/>
                      <a:pt x="4570" y="37333"/>
                      <a:pt x="5960" y="37333"/>
                    </a:cubicBezTo>
                    <a:cubicBezTo>
                      <a:pt x="7350" y="37333"/>
                      <a:pt x="8740" y="36803"/>
                      <a:pt x="9799" y="35743"/>
                    </a:cubicBezTo>
                    <a:lnTo>
                      <a:pt x="37862" y="7680"/>
                    </a:lnTo>
                    <a:lnTo>
                      <a:pt x="30183" y="1"/>
                    </a:lnTo>
                    <a:close/>
                  </a:path>
                </a:pathLst>
              </a:custGeom>
              <a:solidFill>
                <a:srgbClr val="FC8B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4836288" y="-485941"/>
                <a:ext cx="793279" cy="781686"/>
              </a:xfrm>
              <a:custGeom>
                <a:avLst/>
                <a:gdLst/>
                <a:ahLst/>
                <a:cxnLst/>
                <a:rect l="l" t="t" r="r" b="b"/>
                <a:pathLst>
                  <a:path w="17312" h="17059" extrusionOk="0">
                    <a:moveTo>
                      <a:pt x="13799" y="0"/>
                    </a:moveTo>
                    <a:lnTo>
                      <a:pt x="976" y="12823"/>
                    </a:lnTo>
                    <a:cubicBezTo>
                      <a:pt x="0" y="13788"/>
                      <a:pt x="0" y="15359"/>
                      <a:pt x="976" y="16336"/>
                    </a:cubicBezTo>
                    <a:cubicBezTo>
                      <a:pt x="1459" y="16818"/>
                      <a:pt x="2093" y="17059"/>
                      <a:pt x="2728" y="17059"/>
                    </a:cubicBezTo>
                    <a:cubicBezTo>
                      <a:pt x="3364" y="17059"/>
                      <a:pt x="4001" y="16818"/>
                      <a:pt x="4489" y="16336"/>
                    </a:cubicBezTo>
                    <a:lnTo>
                      <a:pt x="17312" y="3513"/>
                    </a:lnTo>
                    <a:lnTo>
                      <a:pt x="137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" name="Google Shape;61;p5"/>
            <p:cNvSpPr/>
            <p:nvPr/>
          </p:nvSpPr>
          <p:spPr>
            <a:xfrm rot="5400000">
              <a:off x="8472908" y="3808576"/>
              <a:ext cx="1958145" cy="1914109"/>
            </a:xfrm>
            <a:custGeom>
              <a:avLst/>
              <a:gdLst/>
              <a:ahLst/>
              <a:cxnLst/>
              <a:rect l="l" t="t" r="r" b="b"/>
              <a:pathLst>
                <a:path w="66700" h="65200" extrusionOk="0">
                  <a:moveTo>
                    <a:pt x="44982" y="1"/>
                  </a:moveTo>
                  <a:lnTo>
                    <a:pt x="6001" y="38982"/>
                  </a:lnTo>
                  <a:cubicBezTo>
                    <a:pt x="1" y="44983"/>
                    <a:pt x="1" y="54710"/>
                    <a:pt x="6001" y="60699"/>
                  </a:cubicBezTo>
                  <a:cubicBezTo>
                    <a:pt x="9002" y="63699"/>
                    <a:pt x="12934" y="65199"/>
                    <a:pt x="16864" y="65199"/>
                  </a:cubicBezTo>
                  <a:cubicBezTo>
                    <a:pt x="20795" y="65199"/>
                    <a:pt x="24724" y="63699"/>
                    <a:pt x="27718" y="60699"/>
                  </a:cubicBezTo>
                  <a:lnTo>
                    <a:pt x="66699" y="21718"/>
                  </a:lnTo>
                  <a:lnTo>
                    <a:pt x="449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6"/>
          <p:cNvGrpSpPr/>
          <p:nvPr/>
        </p:nvGrpSpPr>
        <p:grpSpPr>
          <a:xfrm>
            <a:off x="267954" y="220144"/>
            <a:ext cx="8563134" cy="4721660"/>
            <a:chOff x="267954" y="220144"/>
            <a:chExt cx="8563134" cy="4721660"/>
          </a:xfrm>
        </p:grpSpPr>
        <p:sp>
          <p:nvSpPr>
            <p:cNvPr id="65" name="Google Shape;65;p6"/>
            <p:cNvSpPr/>
            <p:nvPr/>
          </p:nvSpPr>
          <p:spPr>
            <a:xfrm>
              <a:off x="267954" y="220144"/>
              <a:ext cx="299113" cy="306324"/>
            </a:xfrm>
            <a:custGeom>
              <a:avLst/>
              <a:gdLst/>
              <a:ahLst/>
              <a:cxnLst/>
              <a:rect l="l" t="t" r="r" b="b"/>
              <a:pathLst>
                <a:path w="2942" h="3013" fill="none" extrusionOk="0">
                  <a:moveTo>
                    <a:pt x="2417" y="1084"/>
                  </a:moveTo>
                  <a:lnTo>
                    <a:pt x="1882" y="1084"/>
                  </a:lnTo>
                  <a:lnTo>
                    <a:pt x="1882" y="560"/>
                  </a:lnTo>
                  <a:cubicBezTo>
                    <a:pt x="1882" y="0"/>
                    <a:pt x="1048" y="0"/>
                    <a:pt x="1048" y="560"/>
                  </a:cubicBezTo>
                  <a:lnTo>
                    <a:pt x="1048" y="1084"/>
                  </a:lnTo>
                  <a:lnTo>
                    <a:pt x="524" y="1084"/>
                  </a:lnTo>
                  <a:cubicBezTo>
                    <a:pt x="0" y="1119"/>
                    <a:pt x="0" y="1893"/>
                    <a:pt x="524" y="1929"/>
                  </a:cubicBezTo>
                  <a:lnTo>
                    <a:pt x="1048" y="1929"/>
                  </a:lnTo>
                  <a:lnTo>
                    <a:pt x="1048" y="2453"/>
                  </a:lnTo>
                  <a:cubicBezTo>
                    <a:pt x="1048" y="3012"/>
                    <a:pt x="1882" y="3012"/>
                    <a:pt x="1882" y="2453"/>
                  </a:cubicBezTo>
                  <a:lnTo>
                    <a:pt x="1882" y="1929"/>
                  </a:lnTo>
                  <a:lnTo>
                    <a:pt x="2417" y="1929"/>
                  </a:lnTo>
                  <a:cubicBezTo>
                    <a:pt x="2941" y="1893"/>
                    <a:pt x="2941" y="1119"/>
                    <a:pt x="2417" y="108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8428901" y="4532300"/>
              <a:ext cx="402186" cy="409505"/>
            </a:xfrm>
            <a:custGeom>
              <a:avLst/>
              <a:gdLst/>
              <a:ahLst/>
              <a:cxnLst/>
              <a:rect l="l" t="t" r="r" b="b"/>
              <a:pathLst>
                <a:path w="3930" h="4002" fill="none" extrusionOk="0">
                  <a:moveTo>
                    <a:pt x="3168" y="1453"/>
                  </a:moveTo>
                  <a:lnTo>
                    <a:pt x="2477" y="1453"/>
                  </a:lnTo>
                  <a:lnTo>
                    <a:pt x="2477" y="763"/>
                  </a:lnTo>
                  <a:cubicBezTo>
                    <a:pt x="2513" y="1"/>
                    <a:pt x="1346" y="1"/>
                    <a:pt x="1382" y="763"/>
                  </a:cubicBezTo>
                  <a:lnTo>
                    <a:pt x="1382" y="1453"/>
                  </a:lnTo>
                  <a:lnTo>
                    <a:pt x="691" y="1453"/>
                  </a:lnTo>
                  <a:cubicBezTo>
                    <a:pt x="1" y="1489"/>
                    <a:pt x="1" y="2513"/>
                    <a:pt x="691" y="2549"/>
                  </a:cubicBezTo>
                  <a:lnTo>
                    <a:pt x="1382" y="2549"/>
                  </a:lnTo>
                  <a:lnTo>
                    <a:pt x="1382" y="3239"/>
                  </a:lnTo>
                  <a:cubicBezTo>
                    <a:pt x="1346" y="4001"/>
                    <a:pt x="2513" y="4001"/>
                    <a:pt x="2477" y="3239"/>
                  </a:cubicBezTo>
                  <a:lnTo>
                    <a:pt x="2477" y="2549"/>
                  </a:lnTo>
                  <a:lnTo>
                    <a:pt x="3168" y="2549"/>
                  </a:lnTo>
                  <a:cubicBezTo>
                    <a:pt x="3930" y="2584"/>
                    <a:pt x="3930" y="1418"/>
                    <a:pt x="3168" y="14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6"/>
          <p:cNvGrpSpPr/>
          <p:nvPr/>
        </p:nvGrpSpPr>
        <p:grpSpPr>
          <a:xfrm>
            <a:off x="-1160725" y="-1290362"/>
            <a:ext cx="11096702" cy="6650956"/>
            <a:chOff x="-1160725" y="-1290362"/>
            <a:chExt cx="11096702" cy="6650956"/>
          </a:xfrm>
        </p:grpSpPr>
        <p:grpSp>
          <p:nvGrpSpPr>
            <p:cNvPr id="68" name="Google Shape;68;p6"/>
            <p:cNvGrpSpPr/>
            <p:nvPr/>
          </p:nvGrpSpPr>
          <p:grpSpPr>
            <a:xfrm>
              <a:off x="8201000" y="-1290362"/>
              <a:ext cx="1734977" cy="1735382"/>
              <a:chOff x="3858375" y="-1066537"/>
              <a:chExt cx="1734977" cy="1735382"/>
            </a:xfrm>
          </p:grpSpPr>
          <p:sp>
            <p:nvSpPr>
              <p:cNvPr id="69" name="Google Shape;69;p6"/>
              <p:cNvSpPr/>
              <p:nvPr/>
            </p:nvSpPr>
            <p:spPr>
              <a:xfrm>
                <a:off x="3858375" y="-1066537"/>
                <a:ext cx="1734977" cy="1710691"/>
              </a:xfrm>
              <a:custGeom>
                <a:avLst/>
                <a:gdLst/>
                <a:ahLst/>
                <a:cxnLst/>
                <a:rect l="l" t="t" r="r" b="b"/>
                <a:pathLst>
                  <a:path w="37863" h="37333" extrusionOk="0">
                    <a:moveTo>
                      <a:pt x="30183" y="1"/>
                    </a:moveTo>
                    <a:lnTo>
                      <a:pt x="2120" y="28064"/>
                    </a:lnTo>
                    <a:cubicBezTo>
                      <a:pt x="1" y="30183"/>
                      <a:pt x="1" y="33624"/>
                      <a:pt x="2120" y="35743"/>
                    </a:cubicBezTo>
                    <a:cubicBezTo>
                      <a:pt x="3180" y="36803"/>
                      <a:pt x="4570" y="37333"/>
                      <a:pt x="5960" y="37333"/>
                    </a:cubicBezTo>
                    <a:cubicBezTo>
                      <a:pt x="7350" y="37333"/>
                      <a:pt x="8740" y="36803"/>
                      <a:pt x="9799" y="35743"/>
                    </a:cubicBezTo>
                    <a:lnTo>
                      <a:pt x="37862" y="7680"/>
                    </a:lnTo>
                    <a:lnTo>
                      <a:pt x="30183" y="1"/>
                    </a:lnTo>
                    <a:close/>
                  </a:path>
                </a:pathLst>
              </a:custGeom>
              <a:solidFill>
                <a:srgbClr val="FC8B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6"/>
              <p:cNvSpPr/>
              <p:nvPr/>
            </p:nvSpPr>
            <p:spPr>
              <a:xfrm>
                <a:off x="4358976" y="-112841"/>
                <a:ext cx="793279" cy="781686"/>
              </a:xfrm>
              <a:custGeom>
                <a:avLst/>
                <a:gdLst/>
                <a:ahLst/>
                <a:cxnLst/>
                <a:rect l="l" t="t" r="r" b="b"/>
                <a:pathLst>
                  <a:path w="17312" h="17059" extrusionOk="0">
                    <a:moveTo>
                      <a:pt x="13799" y="0"/>
                    </a:moveTo>
                    <a:lnTo>
                      <a:pt x="976" y="12823"/>
                    </a:lnTo>
                    <a:cubicBezTo>
                      <a:pt x="0" y="13788"/>
                      <a:pt x="0" y="15359"/>
                      <a:pt x="976" y="16336"/>
                    </a:cubicBezTo>
                    <a:cubicBezTo>
                      <a:pt x="1459" y="16818"/>
                      <a:pt x="2093" y="17059"/>
                      <a:pt x="2728" y="17059"/>
                    </a:cubicBezTo>
                    <a:cubicBezTo>
                      <a:pt x="3364" y="17059"/>
                      <a:pt x="4001" y="16818"/>
                      <a:pt x="4489" y="16336"/>
                    </a:cubicBezTo>
                    <a:lnTo>
                      <a:pt x="17312" y="3513"/>
                    </a:lnTo>
                    <a:lnTo>
                      <a:pt x="1379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" name="Google Shape;71;p6"/>
            <p:cNvSpPr/>
            <p:nvPr/>
          </p:nvSpPr>
          <p:spPr>
            <a:xfrm>
              <a:off x="-1160725" y="3688825"/>
              <a:ext cx="1734932" cy="1671769"/>
            </a:xfrm>
            <a:custGeom>
              <a:avLst/>
              <a:gdLst/>
              <a:ahLst/>
              <a:cxnLst/>
              <a:rect l="l" t="t" r="r" b="b"/>
              <a:pathLst>
                <a:path w="47578" h="45849" extrusionOk="0">
                  <a:moveTo>
                    <a:pt x="28135" y="0"/>
                  </a:moveTo>
                  <a:cubicBezTo>
                    <a:pt x="23602" y="0"/>
                    <a:pt x="19068" y="1730"/>
                    <a:pt x="15610" y="5189"/>
                  </a:cubicBezTo>
                  <a:lnTo>
                    <a:pt x="1" y="20798"/>
                  </a:lnTo>
                  <a:lnTo>
                    <a:pt x="25063" y="45848"/>
                  </a:lnTo>
                  <a:lnTo>
                    <a:pt x="40660" y="30251"/>
                  </a:lnTo>
                  <a:cubicBezTo>
                    <a:pt x="47578" y="23334"/>
                    <a:pt x="47578" y="12106"/>
                    <a:pt x="40660" y="5189"/>
                  </a:cubicBezTo>
                  <a:cubicBezTo>
                    <a:pt x="37202" y="1730"/>
                    <a:pt x="32668" y="0"/>
                    <a:pt x="281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7"/>
          <p:cNvGrpSpPr/>
          <p:nvPr/>
        </p:nvGrpSpPr>
        <p:grpSpPr>
          <a:xfrm>
            <a:off x="7368084" y="-993133"/>
            <a:ext cx="3177255" cy="5995904"/>
            <a:chOff x="7368084" y="-993133"/>
            <a:chExt cx="3177255" cy="5995904"/>
          </a:xfrm>
        </p:grpSpPr>
        <p:sp>
          <p:nvSpPr>
            <p:cNvPr id="74" name="Google Shape;74;p7"/>
            <p:cNvSpPr/>
            <p:nvPr/>
          </p:nvSpPr>
          <p:spPr>
            <a:xfrm>
              <a:off x="7556496" y="-993133"/>
              <a:ext cx="2035586" cy="1984379"/>
            </a:xfrm>
            <a:custGeom>
              <a:avLst/>
              <a:gdLst/>
              <a:ahLst/>
              <a:cxnLst/>
              <a:rect l="l" t="t" r="r" b="b"/>
              <a:pathLst>
                <a:path w="42733" h="41658" extrusionOk="0">
                  <a:moveTo>
                    <a:pt x="27325" y="0"/>
                  </a:moveTo>
                  <a:lnTo>
                    <a:pt x="4251" y="23063"/>
                  </a:lnTo>
                  <a:cubicBezTo>
                    <a:pt x="1" y="27325"/>
                    <a:pt x="1" y="34219"/>
                    <a:pt x="4251" y="38469"/>
                  </a:cubicBezTo>
                  <a:cubicBezTo>
                    <a:pt x="6382" y="40594"/>
                    <a:pt x="9171" y="41657"/>
                    <a:pt x="11959" y="41657"/>
                  </a:cubicBezTo>
                  <a:cubicBezTo>
                    <a:pt x="14746" y="41657"/>
                    <a:pt x="17532" y="40594"/>
                    <a:pt x="19658" y="38469"/>
                  </a:cubicBezTo>
                  <a:lnTo>
                    <a:pt x="42732" y="15407"/>
                  </a:lnTo>
                  <a:lnTo>
                    <a:pt x="273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7368084" y="1896968"/>
              <a:ext cx="3177255" cy="3105802"/>
            </a:xfrm>
            <a:custGeom>
              <a:avLst/>
              <a:gdLst/>
              <a:ahLst/>
              <a:cxnLst/>
              <a:rect l="l" t="t" r="r" b="b"/>
              <a:pathLst>
                <a:path w="66700" h="65200" extrusionOk="0">
                  <a:moveTo>
                    <a:pt x="44982" y="1"/>
                  </a:moveTo>
                  <a:lnTo>
                    <a:pt x="6001" y="38982"/>
                  </a:lnTo>
                  <a:cubicBezTo>
                    <a:pt x="1" y="44983"/>
                    <a:pt x="1" y="54710"/>
                    <a:pt x="6001" y="60699"/>
                  </a:cubicBezTo>
                  <a:cubicBezTo>
                    <a:pt x="9002" y="63699"/>
                    <a:pt x="12934" y="65199"/>
                    <a:pt x="16864" y="65199"/>
                  </a:cubicBezTo>
                  <a:cubicBezTo>
                    <a:pt x="20795" y="65199"/>
                    <a:pt x="24724" y="63699"/>
                    <a:pt x="27718" y="60699"/>
                  </a:cubicBezTo>
                  <a:lnTo>
                    <a:pt x="66699" y="21718"/>
                  </a:lnTo>
                  <a:lnTo>
                    <a:pt x="449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009200" cy="16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720000" y="2150300"/>
            <a:ext cx="4009200" cy="24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7"/>
          <p:cNvSpPr>
            <a:spLocks noGrp="1"/>
          </p:cNvSpPr>
          <p:nvPr>
            <p:ph type="pic" idx="2"/>
          </p:nvPr>
        </p:nvSpPr>
        <p:spPr>
          <a:xfrm>
            <a:off x="5019500" y="874800"/>
            <a:ext cx="3469500" cy="3393900"/>
          </a:xfrm>
          <a:prstGeom prst="ellipse">
            <a:avLst/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79" name="Google Shape;79;p7"/>
          <p:cNvGrpSpPr/>
          <p:nvPr/>
        </p:nvGrpSpPr>
        <p:grpSpPr>
          <a:xfrm>
            <a:off x="171176" y="125500"/>
            <a:ext cx="5498711" cy="4824930"/>
            <a:chOff x="171176" y="125500"/>
            <a:chExt cx="5498711" cy="4824930"/>
          </a:xfrm>
        </p:grpSpPr>
        <p:sp>
          <p:nvSpPr>
            <p:cNvPr id="80" name="Google Shape;80;p7"/>
            <p:cNvSpPr/>
            <p:nvPr/>
          </p:nvSpPr>
          <p:spPr>
            <a:xfrm>
              <a:off x="171176" y="125500"/>
              <a:ext cx="402186" cy="409505"/>
            </a:xfrm>
            <a:custGeom>
              <a:avLst/>
              <a:gdLst/>
              <a:ahLst/>
              <a:cxnLst/>
              <a:rect l="l" t="t" r="r" b="b"/>
              <a:pathLst>
                <a:path w="3930" h="4002" fill="none" extrusionOk="0">
                  <a:moveTo>
                    <a:pt x="3168" y="1453"/>
                  </a:moveTo>
                  <a:lnTo>
                    <a:pt x="2477" y="1453"/>
                  </a:lnTo>
                  <a:lnTo>
                    <a:pt x="2477" y="763"/>
                  </a:lnTo>
                  <a:cubicBezTo>
                    <a:pt x="2513" y="1"/>
                    <a:pt x="1346" y="1"/>
                    <a:pt x="1382" y="763"/>
                  </a:cubicBezTo>
                  <a:lnTo>
                    <a:pt x="1382" y="1453"/>
                  </a:lnTo>
                  <a:lnTo>
                    <a:pt x="691" y="1453"/>
                  </a:lnTo>
                  <a:cubicBezTo>
                    <a:pt x="1" y="1489"/>
                    <a:pt x="1" y="2513"/>
                    <a:pt x="691" y="2549"/>
                  </a:cubicBezTo>
                  <a:lnTo>
                    <a:pt x="1382" y="2549"/>
                  </a:lnTo>
                  <a:lnTo>
                    <a:pt x="1382" y="3239"/>
                  </a:lnTo>
                  <a:cubicBezTo>
                    <a:pt x="1346" y="4001"/>
                    <a:pt x="2513" y="4001"/>
                    <a:pt x="2477" y="3239"/>
                  </a:cubicBezTo>
                  <a:lnTo>
                    <a:pt x="2477" y="2549"/>
                  </a:lnTo>
                  <a:lnTo>
                    <a:pt x="3168" y="2549"/>
                  </a:lnTo>
                  <a:cubicBezTo>
                    <a:pt x="3930" y="2584"/>
                    <a:pt x="3930" y="1418"/>
                    <a:pt x="3168" y="14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7"/>
            <p:cNvSpPr/>
            <p:nvPr/>
          </p:nvSpPr>
          <p:spPr>
            <a:xfrm>
              <a:off x="274266" y="4592507"/>
              <a:ext cx="299113" cy="306324"/>
            </a:xfrm>
            <a:custGeom>
              <a:avLst/>
              <a:gdLst/>
              <a:ahLst/>
              <a:cxnLst/>
              <a:rect l="l" t="t" r="r" b="b"/>
              <a:pathLst>
                <a:path w="2942" h="3013" fill="none" extrusionOk="0">
                  <a:moveTo>
                    <a:pt x="2417" y="1084"/>
                  </a:moveTo>
                  <a:lnTo>
                    <a:pt x="1882" y="1084"/>
                  </a:lnTo>
                  <a:lnTo>
                    <a:pt x="1882" y="560"/>
                  </a:lnTo>
                  <a:cubicBezTo>
                    <a:pt x="1882" y="0"/>
                    <a:pt x="1048" y="0"/>
                    <a:pt x="1048" y="560"/>
                  </a:cubicBezTo>
                  <a:lnTo>
                    <a:pt x="1048" y="1084"/>
                  </a:lnTo>
                  <a:lnTo>
                    <a:pt x="524" y="1084"/>
                  </a:lnTo>
                  <a:cubicBezTo>
                    <a:pt x="0" y="1119"/>
                    <a:pt x="0" y="1893"/>
                    <a:pt x="524" y="1929"/>
                  </a:cubicBezTo>
                  <a:lnTo>
                    <a:pt x="1048" y="1929"/>
                  </a:lnTo>
                  <a:lnTo>
                    <a:pt x="1048" y="2453"/>
                  </a:lnTo>
                  <a:cubicBezTo>
                    <a:pt x="1048" y="3012"/>
                    <a:pt x="1882" y="3012"/>
                    <a:pt x="1882" y="2453"/>
                  </a:cubicBezTo>
                  <a:lnTo>
                    <a:pt x="1882" y="1929"/>
                  </a:lnTo>
                  <a:lnTo>
                    <a:pt x="2417" y="1929"/>
                  </a:lnTo>
                  <a:cubicBezTo>
                    <a:pt x="2941" y="1893"/>
                    <a:pt x="2941" y="1119"/>
                    <a:pt x="2417" y="108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>
              <a:off x="5267701" y="4540925"/>
              <a:ext cx="402186" cy="409505"/>
            </a:xfrm>
            <a:custGeom>
              <a:avLst/>
              <a:gdLst/>
              <a:ahLst/>
              <a:cxnLst/>
              <a:rect l="l" t="t" r="r" b="b"/>
              <a:pathLst>
                <a:path w="3930" h="4002" fill="none" extrusionOk="0">
                  <a:moveTo>
                    <a:pt x="3168" y="1453"/>
                  </a:moveTo>
                  <a:lnTo>
                    <a:pt x="2477" y="1453"/>
                  </a:lnTo>
                  <a:lnTo>
                    <a:pt x="2477" y="763"/>
                  </a:lnTo>
                  <a:cubicBezTo>
                    <a:pt x="2513" y="1"/>
                    <a:pt x="1346" y="1"/>
                    <a:pt x="1382" y="763"/>
                  </a:cubicBezTo>
                  <a:lnTo>
                    <a:pt x="1382" y="1453"/>
                  </a:lnTo>
                  <a:lnTo>
                    <a:pt x="691" y="1453"/>
                  </a:lnTo>
                  <a:cubicBezTo>
                    <a:pt x="1" y="1489"/>
                    <a:pt x="1" y="2513"/>
                    <a:pt x="691" y="2549"/>
                  </a:cubicBezTo>
                  <a:lnTo>
                    <a:pt x="1382" y="2549"/>
                  </a:lnTo>
                  <a:lnTo>
                    <a:pt x="1382" y="3239"/>
                  </a:lnTo>
                  <a:cubicBezTo>
                    <a:pt x="1346" y="4001"/>
                    <a:pt x="2513" y="4001"/>
                    <a:pt x="2477" y="3239"/>
                  </a:cubicBezTo>
                  <a:lnTo>
                    <a:pt x="2477" y="2549"/>
                  </a:lnTo>
                  <a:lnTo>
                    <a:pt x="3168" y="2549"/>
                  </a:lnTo>
                  <a:cubicBezTo>
                    <a:pt x="3930" y="2584"/>
                    <a:pt x="3930" y="1418"/>
                    <a:pt x="3168" y="14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4" r:id="rId12"/>
    <p:sldLayoutId id="2147483667" r:id="rId13"/>
    <p:sldLayoutId id="2147483668" r:id="rId14"/>
    <p:sldLayoutId id="2147483669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folblogg.blogspot.com/p/17-evaluacion-de-riesgos.html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drawntogether.net/gallery.php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hligizi.id/blog/2020/12/26/diet-pada-stroke/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hligizi.id/blog/2020/12/26/diet-pada-stroke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 txBox="1">
            <a:spLocks noGrp="1"/>
          </p:cNvSpPr>
          <p:nvPr>
            <p:ph type="ctrTitle"/>
          </p:nvPr>
        </p:nvSpPr>
        <p:spPr>
          <a:xfrm>
            <a:off x="138423" y="5909045"/>
            <a:ext cx="7697550" cy="15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 WHAT IS THE MAJOR PREDICTOR FACTOR OF STROKE?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13833CF6-92F7-38B2-DCDB-F0B18BECBDF7}"/>
              </a:ext>
            </a:extLst>
          </p:cNvPr>
          <p:cNvGrpSpPr/>
          <p:nvPr/>
        </p:nvGrpSpPr>
        <p:grpSpPr>
          <a:xfrm>
            <a:off x="5367800" y="-1547325"/>
            <a:ext cx="3776200" cy="1190650"/>
            <a:chOff x="5367800" y="1381100"/>
            <a:chExt cx="3776200" cy="1190650"/>
          </a:xfrm>
        </p:grpSpPr>
        <p:sp>
          <p:nvSpPr>
            <p:cNvPr id="429" name="Google Shape;429;p39"/>
            <p:cNvSpPr/>
            <p:nvPr/>
          </p:nvSpPr>
          <p:spPr>
            <a:xfrm>
              <a:off x="6185800" y="1381100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8149700" y="1381100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33" name="Google Shape;433;p39"/>
            <p:cNvSpPr txBox="1"/>
            <p:nvPr/>
          </p:nvSpPr>
          <p:spPr>
            <a:xfrm flipH="1">
              <a:off x="5367800" y="1999050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Hypertension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  <a:ea typeface="Inter"/>
                  <a:cs typeface="Inter"/>
                  <a:sym typeface="Inter"/>
                </a:rPr>
                <a:t>Statues</a:t>
              </a:r>
              <a:endParaRPr sz="1200" dirty="0">
                <a:solidFill>
                  <a:schemeClr val="accent1"/>
                </a:solidFill>
                <a:latin typeface="+mj-lt"/>
                <a:ea typeface="Inter"/>
                <a:cs typeface="Inter"/>
                <a:sym typeface="Inter"/>
              </a:endParaRPr>
            </a:p>
          </p:txBody>
        </p:sp>
        <p:sp>
          <p:nvSpPr>
            <p:cNvPr id="434" name="Google Shape;434;p39"/>
            <p:cNvSpPr txBox="1"/>
            <p:nvPr/>
          </p:nvSpPr>
          <p:spPr>
            <a:xfrm flipH="1">
              <a:off x="7331700" y="1999050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Average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Glucose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Level</a:t>
              </a:r>
              <a:endParaRPr sz="1200" dirty="0">
                <a:solidFill>
                  <a:schemeClr val="accent1"/>
                </a:solidFill>
                <a:latin typeface="+mj-lt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40" name="Google Shape;440;p39"/>
            <p:cNvCxnSpPr>
              <a:stCxn id="429" idx="2"/>
              <a:endCxn id="433" idx="0"/>
            </p:cNvCxnSpPr>
            <p:nvPr/>
          </p:nvCxnSpPr>
          <p:spPr>
            <a:xfrm>
              <a:off x="6274000" y="1557500"/>
              <a:ext cx="0" cy="44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39"/>
            <p:cNvCxnSpPr>
              <a:stCxn id="430" idx="2"/>
              <a:endCxn id="434" idx="0"/>
            </p:cNvCxnSpPr>
            <p:nvPr/>
          </p:nvCxnSpPr>
          <p:spPr>
            <a:xfrm>
              <a:off x="8237900" y="1557500"/>
              <a:ext cx="0" cy="44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46F800-DE0D-ABCE-BBD2-F05375B453AF}"/>
              </a:ext>
            </a:extLst>
          </p:cNvPr>
          <p:cNvGrpSpPr/>
          <p:nvPr/>
        </p:nvGrpSpPr>
        <p:grpSpPr>
          <a:xfrm>
            <a:off x="9314709" y="3242474"/>
            <a:ext cx="3776200" cy="1161850"/>
            <a:chOff x="5367800" y="3206782"/>
            <a:chExt cx="3776200" cy="1161850"/>
          </a:xfrm>
        </p:grpSpPr>
        <p:sp>
          <p:nvSpPr>
            <p:cNvPr id="444" name="Google Shape;444;p39"/>
            <p:cNvSpPr/>
            <p:nvPr/>
          </p:nvSpPr>
          <p:spPr>
            <a:xfrm>
              <a:off x="6185800" y="3206782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45" name="Google Shape;445;p39"/>
            <p:cNvSpPr/>
            <p:nvPr/>
          </p:nvSpPr>
          <p:spPr>
            <a:xfrm>
              <a:off x="8149700" y="3206782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48" name="Google Shape;448;p39"/>
            <p:cNvSpPr txBox="1"/>
            <p:nvPr/>
          </p:nvSpPr>
          <p:spPr>
            <a:xfrm flipH="1">
              <a:off x="5367800" y="3795932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Married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  <a:ea typeface="Inter"/>
                  <a:cs typeface="Inter"/>
                  <a:sym typeface="Inter"/>
                </a:rPr>
                <a:t>Statues</a:t>
              </a:r>
              <a:endParaRPr sz="1200" dirty="0">
                <a:solidFill>
                  <a:schemeClr val="accent1"/>
                </a:solidFill>
                <a:latin typeface="+mj-lt"/>
                <a:ea typeface="Inter"/>
                <a:cs typeface="Inter"/>
                <a:sym typeface="Inter"/>
              </a:endParaRPr>
            </a:p>
          </p:txBody>
        </p:sp>
        <p:sp>
          <p:nvSpPr>
            <p:cNvPr id="449" name="Google Shape;449;p39"/>
            <p:cNvSpPr txBox="1"/>
            <p:nvPr/>
          </p:nvSpPr>
          <p:spPr>
            <a:xfrm flipH="1">
              <a:off x="7331700" y="3795932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  <a:ea typeface="Inter"/>
                  <a:cs typeface="Inter"/>
                  <a:sym typeface="Inter"/>
                </a:rPr>
                <a:t>BMI</a:t>
              </a:r>
              <a:endParaRPr sz="1200" dirty="0">
                <a:solidFill>
                  <a:schemeClr val="accent1"/>
                </a:solidFill>
                <a:latin typeface="+mj-lt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55" name="Google Shape;455;p39"/>
            <p:cNvCxnSpPr>
              <a:stCxn id="444" idx="2"/>
              <a:endCxn id="448" idx="0"/>
            </p:cNvCxnSpPr>
            <p:nvPr/>
          </p:nvCxnSpPr>
          <p:spPr>
            <a:xfrm>
              <a:off x="6274000" y="3383182"/>
              <a:ext cx="0" cy="412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9"/>
            <p:cNvCxnSpPr>
              <a:stCxn id="445" idx="2"/>
              <a:endCxn id="449" idx="0"/>
            </p:cNvCxnSpPr>
            <p:nvPr/>
          </p:nvCxnSpPr>
          <p:spPr>
            <a:xfrm>
              <a:off x="8237900" y="3383182"/>
              <a:ext cx="0" cy="412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8" name="Google Shape;458;p39"/>
          <p:cNvSpPr txBox="1">
            <a:spLocks noGrp="1"/>
          </p:cNvSpPr>
          <p:nvPr>
            <p:ph type="title"/>
          </p:nvPr>
        </p:nvSpPr>
        <p:spPr>
          <a:xfrm>
            <a:off x="427057" y="262131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RISK FACTORS</a:t>
            </a:r>
            <a:endParaRPr sz="54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1EC41DE-55E9-B1F5-F416-9B0C4B0EAC17}"/>
              </a:ext>
            </a:extLst>
          </p:cNvPr>
          <p:cNvGrpSpPr/>
          <p:nvPr/>
        </p:nvGrpSpPr>
        <p:grpSpPr>
          <a:xfrm>
            <a:off x="-200193" y="5910723"/>
            <a:ext cx="5242706" cy="1172641"/>
            <a:chOff x="0" y="3196041"/>
            <a:chExt cx="5242706" cy="1172641"/>
          </a:xfrm>
        </p:grpSpPr>
        <p:sp>
          <p:nvSpPr>
            <p:cNvPr id="442" name="Google Shape;442;p39"/>
            <p:cNvSpPr/>
            <p:nvPr/>
          </p:nvSpPr>
          <p:spPr>
            <a:xfrm>
              <a:off x="2482888" y="3206782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43" name="Google Shape;443;p39"/>
            <p:cNvSpPr/>
            <p:nvPr/>
          </p:nvSpPr>
          <p:spPr>
            <a:xfrm>
              <a:off x="4248356" y="3196041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46" name="Google Shape;446;p39"/>
            <p:cNvSpPr txBox="1"/>
            <p:nvPr/>
          </p:nvSpPr>
          <p:spPr>
            <a:xfrm flipH="1">
              <a:off x="1669362" y="3795982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Residence Type</a:t>
              </a:r>
              <a:endParaRPr sz="1200" dirty="0">
                <a:solidFill>
                  <a:schemeClr val="accent1"/>
                </a:solidFill>
                <a:latin typeface="+mj-lt"/>
                <a:ea typeface="Inter"/>
                <a:cs typeface="Inter"/>
                <a:sym typeface="Inter"/>
              </a:endParaRPr>
            </a:p>
          </p:txBody>
        </p:sp>
        <p:sp>
          <p:nvSpPr>
            <p:cNvPr id="447" name="Google Shape;447;p39"/>
            <p:cNvSpPr txBox="1"/>
            <p:nvPr/>
          </p:nvSpPr>
          <p:spPr>
            <a:xfrm flipH="1">
              <a:off x="3430406" y="3795932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Work Type</a:t>
              </a:r>
              <a:endParaRPr sz="1200" dirty="0">
                <a:solidFill>
                  <a:schemeClr val="accent1"/>
                </a:solidFill>
                <a:latin typeface="+mj-lt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53" name="Google Shape;453;p39"/>
            <p:cNvCxnSpPr>
              <a:stCxn id="442" idx="2"/>
              <a:endCxn id="446" idx="0"/>
            </p:cNvCxnSpPr>
            <p:nvPr/>
          </p:nvCxnSpPr>
          <p:spPr>
            <a:xfrm>
              <a:off x="2571088" y="3383182"/>
              <a:ext cx="4424" cy="412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39"/>
            <p:cNvCxnSpPr>
              <a:stCxn id="443" idx="2"/>
              <a:endCxn id="447" idx="0"/>
            </p:cNvCxnSpPr>
            <p:nvPr/>
          </p:nvCxnSpPr>
          <p:spPr>
            <a:xfrm>
              <a:off x="4336556" y="3372441"/>
              <a:ext cx="0" cy="42349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" name="Google Shape;442;p39">
              <a:extLst>
                <a:ext uri="{FF2B5EF4-FFF2-40B4-BE49-F238E27FC236}">
                  <a16:creationId xmlns:a16="http://schemas.microsoft.com/office/drawing/2014/main" id="{7DCC62A5-7ACF-14AF-49F0-7B4B2C5C8C3B}"/>
                </a:ext>
              </a:extLst>
            </p:cNvPr>
            <p:cNvSpPr/>
            <p:nvPr/>
          </p:nvSpPr>
          <p:spPr>
            <a:xfrm>
              <a:off x="818000" y="3206782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Google Shape;446;p39">
              <a:extLst>
                <a:ext uri="{FF2B5EF4-FFF2-40B4-BE49-F238E27FC236}">
                  <a16:creationId xmlns:a16="http://schemas.microsoft.com/office/drawing/2014/main" id="{13FEB6F9-CD97-5DEA-D25D-2E02C75A0E28}"/>
                </a:ext>
              </a:extLst>
            </p:cNvPr>
            <p:cNvSpPr txBox="1"/>
            <p:nvPr/>
          </p:nvSpPr>
          <p:spPr>
            <a:xfrm flipH="1">
              <a:off x="0" y="3795932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Heart Disease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  <a:ea typeface="Inter"/>
                  <a:cs typeface="Inter"/>
                  <a:sym typeface="Inter"/>
                </a:rPr>
                <a:t>Statues</a:t>
              </a:r>
              <a:endParaRPr sz="1200" dirty="0">
                <a:solidFill>
                  <a:schemeClr val="accent1"/>
                </a:solidFill>
                <a:latin typeface="+mj-lt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0" name="Google Shape;453;p39">
              <a:extLst>
                <a:ext uri="{FF2B5EF4-FFF2-40B4-BE49-F238E27FC236}">
                  <a16:creationId xmlns:a16="http://schemas.microsoft.com/office/drawing/2014/main" id="{A91A51DE-5505-5703-9370-CB5AA4DEBCB6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906200" y="3383182"/>
              <a:ext cx="0" cy="412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4BF81E-F84A-60ED-7A85-176D08BA18EC}"/>
              </a:ext>
            </a:extLst>
          </p:cNvPr>
          <p:cNvGrpSpPr/>
          <p:nvPr/>
        </p:nvGrpSpPr>
        <p:grpSpPr>
          <a:xfrm>
            <a:off x="-5515485" y="1524867"/>
            <a:ext cx="5083850" cy="1196198"/>
            <a:chOff x="132350" y="1376491"/>
            <a:chExt cx="5083850" cy="1196198"/>
          </a:xfrm>
        </p:grpSpPr>
        <p:sp>
          <p:nvSpPr>
            <p:cNvPr id="428" name="Google Shape;428;p39"/>
            <p:cNvSpPr/>
            <p:nvPr/>
          </p:nvSpPr>
          <p:spPr>
            <a:xfrm>
              <a:off x="4221900" y="1381100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32" name="Google Shape;432;p39"/>
            <p:cNvSpPr txBox="1"/>
            <p:nvPr/>
          </p:nvSpPr>
          <p:spPr>
            <a:xfrm flipH="1">
              <a:off x="3403900" y="1999050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G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Arial"/>
                  <a:sym typeface="Arial"/>
                </a:rPr>
                <a:t>ender</a:t>
              </a:r>
              <a:endParaRPr sz="1200" dirty="0">
                <a:solidFill>
                  <a:schemeClr val="accent1"/>
                </a:solidFill>
                <a:latin typeface="+mj-lt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9" name="Google Shape;439;p39"/>
            <p:cNvCxnSpPr>
              <a:stCxn id="428" idx="2"/>
              <a:endCxn id="432" idx="0"/>
            </p:cNvCxnSpPr>
            <p:nvPr/>
          </p:nvCxnSpPr>
          <p:spPr>
            <a:xfrm>
              <a:off x="4310100" y="1557500"/>
              <a:ext cx="0" cy="44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" name="Google Shape;428;p39">
              <a:extLst>
                <a:ext uri="{FF2B5EF4-FFF2-40B4-BE49-F238E27FC236}">
                  <a16:creationId xmlns:a16="http://schemas.microsoft.com/office/drawing/2014/main" id="{8D03CCC2-1FD3-933F-CA8F-E4D1CAE01EF1}"/>
                </a:ext>
              </a:extLst>
            </p:cNvPr>
            <p:cNvSpPr/>
            <p:nvPr/>
          </p:nvSpPr>
          <p:spPr>
            <a:xfrm>
              <a:off x="2630300" y="1382039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0" name="Google Shape;432;p39">
              <a:extLst>
                <a:ext uri="{FF2B5EF4-FFF2-40B4-BE49-F238E27FC236}">
                  <a16:creationId xmlns:a16="http://schemas.microsoft.com/office/drawing/2014/main" id="{0E51BF4E-0F1A-0453-2D82-2B3AF0A3557F}"/>
                </a:ext>
              </a:extLst>
            </p:cNvPr>
            <p:cNvSpPr txBox="1"/>
            <p:nvPr/>
          </p:nvSpPr>
          <p:spPr>
            <a:xfrm flipH="1">
              <a:off x="1812300" y="1999989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Smoking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Status </a:t>
              </a:r>
              <a:endParaRPr lang="en-US" sz="1200" dirty="0">
                <a:solidFill>
                  <a:schemeClr val="accent1"/>
                </a:solidFill>
                <a:latin typeface="+mj-lt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1" name="Google Shape;439;p39">
              <a:extLst>
                <a:ext uri="{FF2B5EF4-FFF2-40B4-BE49-F238E27FC236}">
                  <a16:creationId xmlns:a16="http://schemas.microsoft.com/office/drawing/2014/main" id="{474200B3-2F83-EF62-A658-CC92DF90253D}"/>
                </a:ext>
              </a:extLst>
            </p:cNvPr>
            <p:cNvCxnSpPr>
              <a:stCxn id="19" idx="2"/>
              <a:endCxn id="20" idx="0"/>
            </p:cNvCxnSpPr>
            <p:nvPr/>
          </p:nvCxnSpPr>
          <p:spPr>
            <a:xfrm>
              <a:off x="2718500" y="1558439"/>
              <a:ext cx="0" cy="44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Google Shape;428;p39">
              <a:extLst>
                <a:ext uri="{FF2B5EF4-FFF2-40B4-BE49-F238E27FC236}">
                  <a16:creationId xmlns:a16="http://schemas.microsoft.com/office/drawing/2014/main" id="{46D8AF78-02F5-1C8B-8514-4E2E643399A9}"/>
                </a:ext>
              </a:extLst>
            </p:cNvPr>
            <p:cNvSpPr/>
            <p:nvPr/>
          </p:nvSpPr>
          <p:spPr>
            <a:xfrm>
              <a:off x="950350" y="1376491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3" name="Google Shape;432;p39">
              <a:extLst>
                <a:ext uri="{FF2B5EF4-FFF2-40B4-BE49-F238E27FC236}">
                  <a16:creationId xmlns:a16="http://schemas.microsoft.com/office/drawing/2014/main" id="{CFC62540-08E6-5E45-CBC2-A0EEF6287379}"/>
                </a:ext>
              </a:extLst>
            </p:cNvPr>
            <p:cNvSpPr txBox="1"/>
            <p:nvPr/>
          </p:nvSpPr>
          <p:spPr>
            <a:xfrm flipH="1">
              <a:off x="132350" y="1994441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Age</a:t>
              </a:r>
              <a:endParaRPr sz="1200" dirty="0">
                <a:solidFill>
                  <a:schemeClr val="accent1"/>
                </a:solidFill>
                <a:latin typeface="+mj-lt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4" name="Google Shape;439;p39">
              <a:extLst>
                <a:ext uri="{FF2B5EF4-FFF2-40B4-BE49-F238E27FC236}">
                  <a16:creationId xmlns:a16="http://schemas.microsoft.com/office/drawing/2014/main" id="{5ACF1D1F-6D74-3F54-C7C0-4B2E1F150E67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>
              <a:off x="1038550" y="1552891"/>
              <a:ext cx="0" cy="44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314;p30">
            <a:extLst>
              <a:ext uri="{FF2B5EF4-FFF2-40B4-BE49-F238E27FC236}">
                <a16:creationId xmlns:a16="http://schemas.microsoft.com/office/drawing/2014/main" id="{A41737A9-234F-66E5-5379-2A1031D1A254}"/>
              </a:ext>
            </a:extLst>
          </p:cNvPr>
          <p:cNvSpPr txBox="1">
            <a:spLocks/>
          </p:cNvSpPr>
          <p:nvPr/>
        </p:nvSpPr>
        <p:spPr>
          <a:xfrm>
            <a:off x="2282695" y="990050"/>
            <a:ext cx="1530900" cy="11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200" b="1" dirty="0">
                <a:solidFill>
                  <a:schemeClr val="bg2"/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02</a:t>
            </a:r>
          </a:p>
        </p:txBody>
      </p:sp>
      <p:pic>
        <p:nvPicPr>
          <p:cNvPr id="35" name="Picture 34" descr="A blue circular meter with text&#10;&#10;Description automatically generated">
            <a:extLst>
              <a:ext uri="{FF2B5EF4-FFF2-40B4-BE49-F238E27FC236}">
                <a16:creationId xmlns:a16="http://schemas.microsoft.com/office/drawing/2014/main" id="{43220BFB-FE8B-C410-D205-A3B6811016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57840" y="1097147"/>
            <a:ext cx="2846521" cy="284652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9FCC285-AC69-F3CF-6784-AED7097B7A5A}"/>
              </a:ext>
            </a:extLst>
          </p:cNvPr>
          <p:cNvSpPr txBox="1"/>
          <p:nvPr/>
        </p:nvSpPr>
        <p:spPr>
          <a:xfrm>
            <a:off x="2032000" y="5111750"/>
            <a:ext cx="50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A" sz="900">
                <a:hlinkClick r:id="rId4" tooltip="http://folblogg.blogspot.com/p/17-evaluacion-de-riesgos.html"/>
              </a:rPr>
              <a:t>This Photo</a:t>
            </a:r>
            <a:r>
              <a:rPr lang="en-SA" sz="900"/>
              <a:t> by Unknown Author is licensed under </a:t>
            </a:r>
            <a:r>
              <a:rPr lang="en-SA" sz="900">
                <a:hlinkClick r:id="rId5" tooltip="https://creativecommons.org/licenses/by-nc-sa/3.0/"/>
              </a:rPr>
              <a:t>CC BY-SA-NC</a:t>
            </a:r>
            <a:endParaRPr lang="en-SA" sz="9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>
          <a:extLst>
            <a:ext uri="{FF2B5EF4-FFF2-40B4-BE49-F238E27FC236}">
              <a16:creationId xmlns:a16="http://schemas.microsoft.com/office/drawing/2014/main" id="{221648C9-55EA-69AB-1968-57680972A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C560235-77EC-64AF-E5FC-9DFF3A9F245F}"/>
              </a:ext>
            </a:extLst>
          </p:cNvPr>
          <p:cNvGrpSpPr/>
          <p:nvPr/>
        </p:nvGrpSpPr>
        <p:grpSpPr>
          <a:xfrm>
            <a:off x="5042513" y="1530415"/>
            <a:ext cx="3776200" cy="1190650"/>
            <a:chOff x="5367800" y="1381100"/>
            <a:chExt cx="3776200" cy="1190650"/>
          </a:xfrm>
        </p:grpSpPr>
        <p:sp>
          <p:nvSpPr>
            <p:cNvPr id="429" name="Google Shape;429;p39">
              <a:extLst>
                <a:ext uri="{FF2B5EF4-FFF2-40B4-BE49-F238E27FC236}">
                  <a16:creationId xmlns:a16="http://schemas.microsoft.com/office/drawing/2014/main" id="{B03B816E-F563-DBC5-3483-A08A8761F22D}"/>
                </a:ext>
              </a:extLst>
            </p:cNvPr>
            <p:cNvSpPr/>
            <p:nvPr/>
          </p:nvSpPr>
          <p:spPr>
            <a:xfrm>
              <a:off x="6185800" y="1381100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30" name="Google Shape;430;p39">
              <a:extLst>
                <a:ext uri="{FF2B5EF4-FFF2-40B4-BE49-F238E27FC236}">
                  <a16:creationId xmlns:a16="http://schemas.microsoft.com/office/drawing/2014/main" id="{6AB95A31-94D4-0203-4064-6DF6EBB81073}"/>
                </a:ext>
              </a:extLst>
            </p:cNvPr>
            <p:cNvSpPr/>
            <p:nvPr/>
          </p:nvSpPr>
          <p:spPr>
            <a:xfrm>
              <a:off x="8149700" y="1381100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33" name="Google Shape;433;p39">
              <a:extLst>
                <a:ext uri="{FF2B5EF4-FFF2-40B4-BE49-F238E27FC236}">
                  <a16:creationId xmlns:a16="http://schemas.microsoft.com/office/drawing/2014/main" id="{425E9F7F-C04C-7674-DADF-633F0115F221}"/>
                </a:ext>
              </a:extLst>
            </p:cNvPr>
            <p:cNvSpPr txBox="1"/>
            <p:nvPr/>
          </p:nvSpPr>
          <p:spPr>
            <a:xfrm flipH="1">
              <a:off x="5367800" y="1999050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Hypertension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  <a:ea typeface="Inter"/>
                  <a:cs typeface="Inter"/>
                  <a:sym typeface="Inter"/>
                </a:rPr>
                <a:t>Statues</a:t>
              </a:r>
              <a:endParaRPr sz="1200" dirty="0">
                <a:solidFill>
                  <a:schemeClr val="accent1"/>
                </a:solidFill>
                <a:latin typeface="+mj-lt"/>
                <a:ea typeface="Inter"/>
                <a:cs typeface="Inter"/>
                <a:sym typeface="Inter"/>
              </a:endParaRPr>
            </a:p>
          </p:txBody>
        </p:sp>
        <p:sp>
          <p:nvSpPr>
            <p:cNvPr id="434" name="Google Shape;434;p39">
              <a:extLst>
                <a:ext uri="{FF2B5EF4-FFF2-40B4-BE49-F238E27FC236}">
                  <a16:creationId xmlns:a16="http://schemas.microsoft.com/office/drawing/2014/main" id="{374E1533-07C9-9AED-D5B0-E4292FA8E618}"/>
                </a:ext>
              </a:extLst>
            </p:cNvPr>
            <p:cNvSpPr txBox="1"/>
            <p:nvPr/>
          </p:nvSpPr>
          <p:spPr>
            <a:xfrm flipH="1">
              <a:off x="7331700" y="1999050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Average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Glucose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Level</a:t>
              </a:r>
              <a:endParaRPr sz="1200" dirty="0">
                <a:solidFill>
                  <a:schemeClr val="accent1"/>
                </a:solidFill>
                <a:latin typeface="+mj-lt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40" name="Google Shape;440;p39">
              <a:extLst>
                <a:ext uri="{FF2B5EF4-FFF2-40B4-BE49-F238E27FC236}">
                  <a16:creationId xmlns:a16="http://schemas.microsoft.com/office/drawing/2014/main" id="{4D5FED6E-E4A4-622C-F92A-5B6976ADA90F}"/>
                </a:ext>
              </a:extLst>
            </p:cNvPr>
            <p:cNvCxnSpPr>
              <a:stCxn id="429" idx="2"/>
              <a:endCxn id="433" idx="0"/>
            </p:cNvCxnSpPr>
            <p:nvPr/>
          </p:nvCxnSpPr>
          <p:spPr>
            <a:xfrm>
              <a:off x="6274000" y="1557500"/>
              <a:ext cx="0" cy="44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39">
              <a:extLst>
                <a:ext uri="{FF2B5EF4-FFF2-40B4-BE49-F238E27FC236}">
                  <a16:creationId xmlns:a16="http://schemas.microsoft.com/office/drawing/2014/main" id="{FCEADCC5-8FA6-B263-4DD2-2D5299B1737F}"/>
                </a:ext>
              </a:extLst>
            </p:cNvPr>
            <p:cNvCxnSpPr>
              <a:stCxn id="430" idx="2"/>
              <a:endCxn id="434" idx="0"/>
            </p:cNvCxnSpPr>
            <p:nvPr/>
          </p:nvCxnSpPr>
          <p:spPr>
            <a:xfrm>
              <a:off x="8237900" y="1557500"/>
              <a:ext cx="0" cy="44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5B84404-7FA1-B475-1CAD-F0B407FB6105}"/>
              </a:ext>
            </a:extLst>
          </p:cNvPr>
          <p:cNvGrpSpPr/>
          <p:nvPr/>
        </p:nvGrpSpPr>
        <p:grpSpPr>
          <a:xfrm>
            <a:off x="5042513" y="3242474"/>
            <a:ext cx="3776200" cy="1161850"/>
            <a:chOff x="5367800" y="3206782"/>
            <a:chExt cx="3776200" cy="1161850"/>
          </a:xfrm>
        </p:grpSpPr>
        <p:sp>
          <p:nvSpPr>
            <p:cNvPr id="444" name="Google Shape;444;p39">
              <a:extLst>
                <a:ext uri="{FF2B5EF4-FFF2-40B4-BE49-F238E27FC236}">
                  <a16:creationId xmlns:a16="http://schemas.microsoft.com/office/drawing/2014/main" id="{CED16928-6CF8-41B7-8032-E6E7D9E3F00A}"/>
                </a:ext>
              </a:extLst>
            </p:cNvPr>
            <p:cNvSpPr/>
            <p:nvPr/>
          </p:nvSpPr>
          <p:spPr>
            <a:xfrm>
              <a:off x="6185800" y="3206782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45" name="Google Shape;445;p39">
              <a:extLst>
                <a:ext uri="{FF2B5EF4-FFF2-40B4-BE49-F238E27FC236}">
                  <a16:creationId xmlns:a16="http://schemas.microsoft.com/office/drawing/2014/main" id="{997D4715-D984-AC68-5CFF-3C0E51134D99}"/>
                </a:ext>
              </a:extLst>
            </p:cNvPr>
            <p:cNvSpPr/>
            <p:nvPr/>
          </p:nvSpPr>
          <p:spPr>
            <a:xfrm>
              <a:off x="8149700" y="3206782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48" name="Google Shape;448;p39">
              <a:extLst>
                <a:ext uri="{FF2B5EF4-FFF2-40B4-BE49-F238E27FC236}">
                  <a16:creationId xmlns:a16="http://schemas.microsoft.com/office/drawing/2014/main" id="{375472D9-3FB6-0B70-DCB2-E20D5FB0ABDB}"/>
                </a:ext>
              </a:extLst>
            </p:cNvPr>
            <p:cNvSpPr txBox="1"/>
            <p:nvPr/>
          </p:nvSpPr>
          <p:spPr>
            <a:xfrm flipH="1">
              <a:off x="5367800" y="3795932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Married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  <a:ea typeface="Inter"/>
                  <a:cs typeface="Inter"/>
                  <a:sym typeface="Inter"/>
                </a:rPr>
                <a:t>Statues</a:t>
              </a:r>
              <a:endParaRPr sz="1200" dirty="0">
                <a:solidFill>
                  <a:schemeClr val="accent1"/>
                </a:solidFill>
                <a:latin typeface="+mj-lt"/>
                <a:ea typeface="Inter"/>
                <a:cs typeface="Inter"/>
                <a:sym typeface="Inter"/>
              </a:endParaRPr>
            </a:p>
          </p:txBody>
        </p:sp>
        <p:sp>
          <p:nvSpPr>
            <p:cNvPr id="449" name="Google Shape;449;p39">
              <a:extLst>
                <a:ext uri="{FF2B5EF4-FFF2-40B4-BE49-F238E27FC236}">
                  <a16:creationId xmlns:a16="http://schemas.microsoft.com/office/drawing/2014/main" id="{6146D2A2-D0DA-1E26-1672-5A4CAE45A3DF}"/>
                </a:ext>
              </a:extLst>
            </p:cNvPr>
            <p:cNvSpPr txBox="1"/>
            <p:nvPr/>
          </p:nvSpPr>
          <p:spPr>
            <a:xfrm flipH="1">
              <a:off x="7331700" y="3795932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  <a:ea typeface="Inter"/>
                  <a:cs typeface="Inter"/>
                  <a:sym typeface="Inter"/>
                </a:rPr>
                <a:t>BMI</a:t>
              </a:r>
              <a:endParaRPr sz="1200" dirty="0">
                <a:solidFill>
                  <a:schemeClr val="accent1"/>
                </a:solidFill>
                <a:latin typeface="+mj-lt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55" name="Google Shape;455;p39">
              <a:extLst>
                <a:ext uri="{FF2B5EF4-FFF2-40B4-BE49-F238E27FC236}">
                  <a16:creationId xmlns:a16="http://schemas.microsoft.com/office/drawing/2014/main" id="{DD280039-CF31-59B2-9E5E-72B3B460E005}"/>
                </a:ext>
              </a:extLst>
            </p:cNvPr>
            <p:cNvCxnSpPr>
              <a:stCxn id="444" idx="2"/>
              <a:endCxn id="448" idx="0"/>
            </p:cNvCxnSpPr>
            <p:nvPr/>
          </p:nvCxnSpPr>
          <p:spPr>
            <a:xfrm>
              <a:off x="6274000" y="3383182"/>
              <a:ext cx="0" cy="412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9">
              <a:extLst>
                <a:ext uri="{FF2B5EF4-FFF2-40B4-BE49-F238E27FC236}">
                  <a16:creationId xmlns:a16="http://schemas.microsoft.com/office/drawing/2014/main" id="{E16B4002-8925-5679-8519-3D44EB83583C}"/>
                </a:ext>
              </a:extLst>
            </p:cNvPr>
            <p:cNvCxnSpPr>
              <a:stCxn id="445" idx="2"/>
              <a:endCxn id="449" idx="0"/>
            </p:cNvCxnSpPr>
            <p:nvPr/>
          </p:nvCxnSpPr>
          <p:spPr>
            <a:xfrm>
              <a:off x="8237900" y="3383182"/>
              <a:ext cx="0" cy="412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58" name="Google Shape;458;p39">
            <a:extLst>
              <a:ext uri="{FF2B5EF4-FFF2-40B4-BE49-F238E27FC236}">
                <a16:creationId xmlns:a16="http://schemas.microsoft.com/office/drawing/2014/main" id="{D73BE257-8D60-F01E-C336-E150B1A419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FACTORS</a:t>
            </a:r>
            <a:endParaRPr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4ACA201-EB8E-25DC-1260-C66A0CA7F918}"/>
              </a:ext>
            </a:extLst>
          </p:cNvPr>
          <p:cNvGrpSpPr/>
          <p:nvPr/>
        </p:nvGrpSpPr>
        <p:grpSpPr>
          <a:xfrm>
            <a:off x="-104036" y="3242474"/>
            <a:ext cx="5242706" cy="1172641"/>
            <a:chOff x="0" y="3196041"/>
            <a:chExt cx="5242706" cy="1172641"/>
          </a:xfrm>
        </p:grpSpPr>
        <p:sp>
          <p:nvSpPr>
            <p:cNvPr id="442" name="Google Shape;442;p39">
              <a:extLst>
                <a:ext uri="{FF2B5EF4-FFF2-40B4-BE49-F238E27FC236}">
                  <a16:creationId xmlns:a16="http://schemas.microsoft.com/office/drawing/2014/main" id="{479C8CDA-3996-BE76-8C44-0FB85EE5AE1D}"/>
                </a:ext>
              </a:extLst>
            </p:cNvPr>
            <p:cNvSpPr/>
            <p:nvPr/>
          </p:nvSpPr>
          <p:spPr>
            <a:xfrm>
              <a:off x="2482888" y="3206782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43" name="Google Shape;443;p39">
              <a:extLst>
                <a:ext uri="{FF2B5EF4-FFF2-40B4-BE49-F238E27FC236}">
                  <a16:creationId xmlns:a16="http://schemas.microsoft.com/office/drawing/2014/main" id="{C1B331E9-0E58-DE87-6E07-4CDA1FE51827}"/>
                </a:ext>
              </a:extLst>
            </p:cNvPr>
            <p:cNvSpPr/>
            <p:nvPr/>
          </p:nvSpPr>
          <p:spPr>
            <a:xfrm>
              <a:off x="4248356" y="3196041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46" name="Google Shape;446;p39">
              <a:extLst>
                <a:ext uri="{FF2B5EF4-FFF2-40B4-BE49-F238E27FC236}">
                  <a16:creationId xmlns:a16="http://schemas.microsoft.com/office/drawing/2014/main" id="{9C4BE5BB-92AD-8439-BBFF-91DB8D2D33E6}"/>
                </a:ext>
              </a:extLst>
            </p:cNvPr>
            <p:cNvSpPr txBox="1"/>
            <p:nvPr/>
          </p:nvSpPr>
          <p:spPr>
            <a:xfrm flipH="1">
              <a:off x="1669362" y="3795982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Residence Type</a:t>
              </a:r>
              <a:endParaRPr sz="1200" dirty="0">
                <a:solidFill>
                  <a:schemeClr val="accent1"/>
                </a:solidFill>
                <a:latin typeface="+mj-lt"/>
                <a:ea typeface="Inter"/>
                <a:cs typeface="Inter"/>
                <a:sym typeface="Inter"/>
              </a:endParaRPr>
            </a:p>
          </p:txBody>
        </p:sp>
        <p:sp>
          <p:nvSpPr>
            <p:cNvPr id="447" name="Google Shape;447;p39">
              <a:extLst>
                <a:ext uri="{FF2B5EF4-FFF2-40B4-BE49-F238E27FC236}">
                  <a16:creationId xmlns:a16="http://schemas.microsoft.com/office/drawing/2014/main" id="{5D0B0609-CAEF-36FB-C035-EFBCA1334437}"/>
                </a:ext>
              </a:extLst>
            </p:cNvPr>
            <p:cNvSpPr txBox="1"/>
            <p:nvPr/>
          </p:nvSpPr>
          <p:spPr>
            <a:xfrm flipH="1">
              <a:off x="3430406" y="3795932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Work Type</a:t>
              </a:r>
              <a:endParaRPr sz="1200" dirty="0">
                <a:solidFill>
                  <a:schemeClr val="accent1"/>
                </a:solidFill>
                <a:latin typeface="+mj-lt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53" name="Google Shape;453;p39">
              <a:extLst>
                <a:ext uri="{FF2B5EF4-FFF2-40B4-BE49-F238E27FC236}">
                  <a16:creationId xmlns:a16="http://schemas.microsoft.com/office/drawing/2014/main" id="{76731B53-470D-1C3A-1B64-D8070802CE51}"/>
                </a:ext>
              </a:extLst>
            </p:cNvPr>
            <p:cNvCxnSpPr>
              <a:stCxn id="442" idx="2"/>
              <a:endCxn id="446" idx="0"/>
            </p:cNvCxnSpPr>
            <p:nvPr/>
          </p:nvCxnSpPr>
          <p:spPr>
            <a:xfrm>
              <a:off x="2571088" y="3383182"/>
              <a:ext cx="4424" cy="412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39">
              <a:extLst>
                <a:ext uri="{FF2B5EF4-FFF2-40B4-BE49-F238E27FC236}">
                  <a16:creationId xmlns:a16="http://schemas.microsoft.com/office/drawing/2014/main" id="{C47E34B4-C67A-F55E-FFE5-69C1588723C9}"/>
                </a:ext>
              </a:extLst>
            </p:cNvPr>
            <p:cNvCxnSpPr>
              <a:stCxn id="443" idx="2"/>
              <a:endCxn id="447" idx="0"/>
            </p:cNvCxnSpPr>
            <p:nvPr/>
          </p:nvCxnSpPr>
          <p:spPr>
            <a:xfrm>
              <a:off x="4336556" y="3372441"/>
              <a:ext cx="0" cy="42349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" name="Google Shape;442;p39">
              <a:extLst>
                <a:ext uri="{FF2B5EF4-FFF2-40B4-BE49-F238E27FC236}">
                  <a16:creationId xmlns:a16="http://schemas.microsoft.com/office/drawing/2014/main" id="{4FE751E9-39EF-63EE-6CD3-462597CA8FA2}"/>
                </a:ext>
              </a:extLst>
            </p:cNvPr>
            <p:cNvSpPr/>
            <p:nvPr/>
          </p:nvSpPr>
          <p:spPr>
            <a:xfrm>
              <a:off x="818000" y="3206782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9" name="Google Shape;446;p39">
              <a:extLst>
                <a:ext uri="{FF2B5EF4-FFF2-40B4-BE49-F238E27FC236}">
                  <a16:creationId xmlns:a16="http://schemas.microsoft.com/office/drawing/2014/main" id="{1F99A941-2AAC-ADC4-F270-FDA9FF716B25}"/>
                </a:ext>
              </a:extLst>
            </p:cNvPr>
            <p:cNvSpPr txBox="1"/>
            <p:nvPr/>
          </p:nvSpPr>
          <p:spPr>
            <a:xfrm flipH="1">
              <a:off x="0" y="3795932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Heart Disease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  <a:ea typeface="Inter"/>
                  <a:cs typeface="Inter"/>
                  <a:sym typeface="Inter"/>
                </a:rPr>
                <a:t>Statues</a:t>
              </a:r>
              <a:endParaRPr sz="1200" dirty="0">
                <a:solidFill>
                  <a:schemeClr val="accent1"/>
                </a:solidFill>
                <a:latin typeface="+mj-lt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0" name="Google Shape;453;p39">
              <a:extLst>
                <a:ext uri="{FF2B5EF4-FFF2-40B4-BE49-F238E27FC236}">
                  <a16:creationId xmlns:a16="http://schemas.microsoft.com/office/drawing/2014/main" id="{3CE74808-8957-F7D9-3F4F-8DE289FB5E4C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906200" y="3383182"/>
              <a:ext cx="0" cy="4128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CD6EBA-EACA-2CEA-8398-451D2A99B1E1}"/>
              </a:ext>
            </a:extLst>
          </p:cNvPr>
          <p:cNvGrpSpPr/>
          <p:nvPr/>
        </p:nvGrpSpPr>
        <p:grpSpPr>
          <a:xfrm>
            <a:off x="-104036" y="1554760"/>
            <a:ext cx="5083850" cy="1196198"/>
            <a:chOff x="132350" y="1376491"/>
            <a:chExt cx="5083850" cy="1196198"/>
          </a:xfrm>
        </p:grpSpPr>
        <p:sp>
          <p:nvSpPr>
            <p:cNvPr id="428" name="Google Shape;428;p39">
              <a:extLst>
                <a:ext uri="{FF2B5EF4-FFF2-40B4-BE49-F238E27FC236}">
                  <a16:creationId xmlns:a16="http://schemas.microsoft.com/office/drawing/2014/main" id="{59EA0110-64A2-9410-E039-0F08E27CF98D}"/>
                </a:ext>
              </a:extLst>
            </p:cNvPr>
            <p:cNvSpPr/>
            <p:nvPr/>
          </p:nvSpPr>
          <p:spPr>
            <a:xfrm>
              <a:off x="4221900" y="1381100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432" name="Google Shape;432;p39">
              <a:extLst>
                <a:ext uri="{FF2B5EF4-FFF2-40B4-BE49-F238E27FC236}">
                  <a16:creationId xmlns:a16="http://schemas.microsoft.com/office/drawing/2014/main" id="{2BC7C75E-7CAC-BA4E-A38A-11A6F901D495}"/>
                </a:ext>
              </a:extLst>
            </p:cNvPr>
            <p:cNvSpPr txBox="1"/>
            <p:nvPr/>
          </p:nvSpPr>
          <p:spPr>
            <a:xfrm flipH="1">
              <a:off x="3403900" y="1999050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G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Arial"/>
                  <a:sym typeface="Arial"/>
                </a:rPr>
                <a:t>ender</a:t>
              </a:r>
              <a:endParaRPr sz="1200" dirty="0">
                <a:solidFill>
                  <a:schemeClr val="accent1"/>
                </a:solidFill>
                <a:latin typeface="+mj-lt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439" name="Google Shape;439;p39">
              <a:extLst>
                <a:ext uri="{FF2B5EF4-FFF2-40B4-BE49-F238E27FC236}">
                  <a16:creationId xmlns:a16="http://schemas.microsoft.com/office/drawing/2014/main" id="{67A95BDB-7CB7-02F8-D4CA-90783780FF2E}"/>
                </a:ext>
              </a:extLst>
            </p:cNvPr>
            <p:cNvCxnSpPr>
              <a:stCxn id="428" idx="2"/>
              <a:endCxn id="432" idx="0"/>
            </p:cNvCxnSpPr>
            <p:nvPr/>
          </p:nvCxnSpPr>
          <p:spPr>
            <a:xfrm>
              <a:off x="4310100" y="1557500"/>
              <a:ext cx="0" cy="44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9" name="Google Shape;428;p39">
              <a:extLst>
                <a:ext uri="{FF2B5EF4-FFF2-40B4-BE49-F238E27FC236}">
                  <a16:creationId xmlns:a16="http://schemas.microsoft.com/office/drawing/2014/main" id="{A016F17D-5B0B-3EAB-AAB3-BE9F88DF836A}"/>
                </a:ext>
              </a:extLst>
            </p:cNvPr>
            <p:cNvSpPr/>
            <p:nvPr/>
          </p:nvSpPr>
          <p:spPr>
            <a:xfrm>
              <a:off x="2630300" y="1382039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0" name="Google Shape;432;p39">
              <a:extLst>
                <a:ext uri="{FF2B5EF4-FFF2-40B4-BE49-F238E27FC236}">
                  <a16:creationId xmlns:a16="http://schemas.microsoft.com/office/drawing/2014/main" id="{62BF234D-9C92-DE9B-3317-CE5B9C6BD7FD}"/>
                </a:ext>
              </a:extLst>
            </p:cNvPr>
            <p:cNvSpPr txBox="1"/>
            <p:nvPr/>
          </p:nvSpPr>
          <p:spPr>
            <a:xfrm flipH="1">
              <a:off x="1812300" y="1999989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Smoking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Status </a:t>
              </a:r>
              <a:endParaRPr lang="en-US" sz="1200" dirty="0">
                <a:solidFill>
                  <a:schemeClr val="accent1"/>
                </a:solidFill>
                <a:latin typeface="+mj-lt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1" name="Google Shape;439;p39">
              <a:extLst>
                <a:ext uri="{FF2B5EF4-FFF2-40B4-BE49-F238E27FC236}">
                  <a16:creationId xmlns:a16="http://schemas.microsoft.com/office/drawing/2014/main" id="{834D9006-53E1-3B44-F12C-9D83DCC69DE7}"/>
                </a:ext>
              </a:extLst>
            </p:cNvPr>
            <p:cNvCxnSpPr>
              <a:stCxn id="19" idx="2"/>
              <a:endCxn id="20" idx="0"/>
            </p:cNvCxnSpPr>
            <p:nvPr/>
          </p:nvCxnSpPr>
          <p:spPr>
            <a:xfrm>
              <a:off x="2718500" y="1558439"/>
              <a:ext cx="0" cy="44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2" name="Google Shape;428;p39">
              <a:extLst>
                <a:ext uri="{FF2B5EF4-FFF2-40B4-BE49-F238E27FC236}">
                  <a16:creationId xmlns:a16="http://schemas.microsoft.com/office/drawing/2014/main" id="{EC9C3785-F9B6-3BA2-7151-13DB5E7A20FF}"/>
                </a:ext>
              </a:extLst>
            </p:cNvPr>
            <p:cNvSpPr/>
            <p:nvPr/>
          </p:nvSpPr>
          <p:spPr>
            <a:xfrm>
              <a:off x="950350" y="1376491"/>
              <a:ext cx="176400" cy="176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accent1"/>
                </a:solidFill>
                <a:latin typeface="+mj-lt"/>
              </a:endParaRPr>
            </a:p>
          </p:txBody>
        </p:sp>
        <p:sp>
          <p:nvSpPr>
            <p:cNvPr id="23" name="Google Shape;432;p39">
              <a:extLst>
                <a:ext uri="{FF2B5EF4-FFF2-40B4-BE49-F238E27FC236}">
                  <a16:creationId xmlns:a16="http://schemas.microsoft.com/office/drawing/2014/main" id="{16967527-32CC-7D31-FCAE-8CDA3D113578}"/>
                </a:ext>
              </a:extLst>
            </p:cNvPr>
            <p:cNvSpPr txBox="1"/>
            <p:nvPr/>
          </p:nvSpPr>
          <p:spPr>
            <a:xfrm flipH="1">
              <a:off x="132350" y="1994441"/>
              <a:ext cx="18123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chemeClr val="accent1"/>
                  </a:solidFill>
                  <a:latin typeface="+mj-lt"/>
                </a:rPr>
                <a:t>Age</a:t>
              </a:r>
              <a:endParaRPr sz="1200" dirty="0">
                <a:solidFill>
                  <a:schemeClr val="accent1"/>
                </a:solidFill>
                <a:latin typeface="+mj-lt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4" name="Google Shape;439;p39">
              <a:extLst>
                <a:ext uri="{FF2B5EF4-FFF2-40B4-BE49-F238E27FC236}">
                  <a16:creationId xmlns:a16="http://schemas.microsoft.com/office/drawing/2014/main" id="{B2ED2CB5-1010-19C4-B511-96E4EF7A4A0B}"/>
                </a:ext>
              </a:extLst>
            </p:cNvPr>
            <p:cNvCxnSpPr>
              <a:stCxn id="22" idx="2"/>
              <a:endCxn id="23" idx="0"/>
            </p:cNvCxnSpPr>
            <p:nvPr/>
          </p:nvCxnSpPr>
          <p:spPr>
            <a:xfrm>
              <a:off x="1038550" y="1552891"/>
              <a:ext cx="0" cy="44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558252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>
          <a:extLst>
            <a:ext uri="{FF2B5EF4-FFF2-40B4-BE49-F238E27FC236}">
              <a16:creationId xmlns:a16="http://schemas.microsoft.com/office/drawing/2014/main" id="{0C5286AF-1765-9ECA-DE70-93382E92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9">
            <a:extLst>
              <a:ext uri="{FF2B5EF4-FFF2-40B4-BE49-F238E27FC236}">
                <a16:creationId xmlns:a16="http://schemas.microsoft.com/office/drawing/2014/main" id="{BBB6B40A-2BD8-F8E2-0886-6CCEBB5EB1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7414" y="1398158"/>
            <a:ext cx="923169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DATA VISUALISATION</a:t>
            </a:r>
          </a:p>
        </p:txBody>
      </p:sp>
      <p:sp>
        <p:nvSpPr>
          <p:cNvPr id="33" name="Google Shape;314;p30">
            <a:extLst>
              <a:ext uri="{FF2B5EF4-FFF2-40B4-BE49-F238E27FC236}">
                <a16:creationId xmlns:a16="http://schemas.microsoft.com/office/drawing/2014/main" id="{1626357B-C349-923C-56B6-BF01E13D89C0}"/>
              </a:ext>
            </a:extLst>
          </p:cNvPr>
          <p:cNvSpPr txBox="1">
            <a:spLocks/>
          </p:cNvSpPr>
          <p:nvPr/>
        </p:nvSpPr>
        <p:spPr>
          <a:xfrm>
            <a:off x="3850213" y="266397"/>
            <a:ext cx="1530900" cy="11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200" b="1" dirty="0">
                <a:solidFill>
                  <a:schemeClr val="bg2"/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03</a:t>
            </a:r>
          </a:p>
        </p:txBody>
      </p:sp>
      <p:pic>
        <p:nvPicPr>
          <p:cNvPr id="3" name="Picture 2" descr="A diagram of a data analysis&#10;&#10;Description automatically generated with medium confidence">
            <a:extLst>
              <a:ext uri="{FF2B5EF4-FFF2-40B4-BE49-F238E27FC236}">
                <a16:creationId xmlns:a16="http://schemas.microsoft.com/office/drawing/2014/main" id="{AEFCFD4F-DB5A-FA1E-EAF8-D3A1FD76BB0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86663" y="2466461"/>
            <a:ext cx="6858000" cy="219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02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9CE70CB6-FA4C-B064-35C8-70E27200C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1B77B329-43CE-4B64-E232-9C37002E5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32" y="5673506"/>
            <a:ext cx="4203930" cy="3335802"/>
          </a:xfrm>
          <a:prstGeom prst="rect">
            <a:avLst/>
          </a:prstGeom>
        </p:spPr>
      </p:pic>
      <p:sp>
        <p:nvSpPr>
          <p:cNvPr id="5" name="Google Shape;418;p38">
            <a:extLst>
              <a:ext uri="{FF2B5EF4-FFF2-40B4-BE49-F238E27FC236}">
                <a16:creationId xmlns:a16="http://schemas.microsoft.com/office/drawing/2014/main" id="{7D6EB06D-3354-873F-4E01-B180D47DE9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101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Age</a:t>
            </a:r>
            <a:br>
              <a:rPr lang="en" sz="6600" dirty="0"/>
            </a:br>
            <a:r>
              <a:rPr lang="en" sz="6600" dirty="0">
                <a:solidFill>
                  <a:srgbClr val="000000"/>
                </a:solidFill>
              </a:rPr>
              <a:t>x</a:t>
            </a:r>
            <a:r>
              <a:rPr lang="en" sz="6600" dirty="0"/>
              <a:t> </a:t>
            </a:r>
            <a:br>
              <a:rPr lang="en" sz="6600" dirty="0"/>
            </a:br>
            <a:r>
              <a:rPr lang="en" sz="6600" dirty="0"/>
              <a:t>Stroke</a:t>
            </a:r>
            <a:endParaRPr sz="6600" dirty="0"/>
          </a:p>
        </p:txBody>
      </p:sp>
      <p:pic>
        <p:nvPicPr>
          <p:cNvPr id="3" name="Picture 2" descr="A graph showing a diagram&#10;&#10;Description automatically generated with medium confidence">
            <a:extLst>
              <a:ext uri="{FF2B5EF4-FFF2-40B4-BE49-F238E27FC236}">
                <a16:creationId xmlns:a16="http://schemas.microsoft.com/office/drawing/2014/main" id="{51C58356-B004-BA9D-5063-497A89750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68403" y="-2600396"/>
            <a:ext cx="5448300" cy="2230500"/>
          </a:xfrm>
          <a:prstGeom prst="rect">
            <a:avLst/>
          </a:prstGeom>
        </p:spPr>
      </p:pic>
      <p:sp>
        <p:nvSpPr>
          <p:cNvPr id="4" name="Google Shape;421;p38">
            <a:extLst>
              <a:ext uri="{FF2B5EF4-FFF2-40B4-BE49-F238E27FC236}">
                <a16:creationId xmlns:a16="http://schemas.microsoft.com/office/drawing/2014/main" id="{B6A4CE08-8066-91BF-3A46-C078F1ADE953}"/>
              </a:ext>
            </a:extLst>
          </p:cNvPr>
          <p:cNvSpPr txBox="1"/>
          <p:nvPr/>
        </p:nvSpPr>
        <p:spPr>
          <a:xfrm>
            <a:off x="-4993342" y="1852277"/>
            <a:ext cx="3469341" cy="22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plot illustrating the relationship between age and the occurrence of strokes indicates that the likelihood of experiencing a stroke escalates as individuals age, reaching its highest point among those aged 75 to 80. This pattern underscores the critical role of age as a determinant of stroke risk. While strokes are less common among younger individuals, occurrences are not unheard of in this demographic</a:t>
            </a:r>
            <a:r>
              <a:rPr lang="en-SA" sz="1200" dirty="0">
                <a:solidFill>
                  <a:schemeClr val="tx1"/>
                </a:solidFill>
                <a:effectLst/>
              </a:rPr>
              <a:t> </a:t>
            </a:r>
            <a:endParaRPr sz="1200" dirty="0">
              <a:solidFill>
                <a:schemeClr val="tx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" name="Google Shape;421;p38">
            <a:extLst>
              <a:ext uri="{FF2B5EF4-FFF2-40B4-BE49-F238E27FC236}">
                <a16:creationId xmlns:a16="http://schemas.microsoft.com/office/drawing/2014/main" id="{620D6087-B6CC-B821-F217-9CBDD1436F7D}"/>
              </a:ext>
            </a:extLst>
          </p:cNvPr>
          <p:cNvSpPr txBox="1"/>
          <p:nvPr/>
        </p:nvSpPr>
        <p:spPr>
          <a:xfrm>
            <a:off x="9690330" y="1852277"/>
            <a:ext cx="4203930" cy="22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kern="100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violin plot will display two distinct age distributions side by side: one for individuals who have experienced a stroke (denoted by a "1" on the x-axis) and another for those who haven't (indicated by a "0" on the x-axis).</a:t>
            </a:r>
            <a:endParaRPr lang="en-SA" sz="1200" kern="100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08844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8C73AE3C-5031-6686-6F8D-F33519C6E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9ECCE212-EBDA-0552-0842-F8E1D2C86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0" y="879949"/>
            <a:ext cx="2865505" cy="2273767"/>
          </a:xfrm>
          <a:prstGeom prst="rect">
            <a:avLst/>
          </a:prstGeom>
        </p:spPr>
      </p:pic>
      <p:sp>
        <p:nvSpPr>
          <p:cNvPr id="5" name="Google Shape;418;p38">
            <a:extLst>
              <a:ext uri="{FF2B5EF4-FFF2-40B4-BE49-F238E27FC236}">
                <a16:creationId xmlns:a16="http://schemas.microsoft.com/office/drawing/2014/main" id="{6C04171D-A9E9-FACC-ED39-4425AB43D8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3575" y="-164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Age </a:t>
            </a:r>
            <a:r>
              <a:rPr lang="en" sz="2800" dirty="0">
                <a:solidFill>
                  <a:srgbClr val="000000"/>
                </a:solidFill>
              </a:rPr>
              <a:t>x</a:t>
            </a:r>
            <a:r>
              <a:rPr lang="en" sz="2800" dirty="0"/>
              <a:t> Stroke</a:t>
            </a:r>
            <a:endParaRPr sz="2800" dirty="0"/>
          </a:p>
        </p:txBody>
      </p:sp>
      <p:pic>
        <p:nvPicPr>
          <p:cNvPr id="6" name="Picture 5" descr="A graph showing a diagram&#10;&#10;Description automatically generated with medium confidence">
            <a:extLst>
              <a:ext uri="{FF2B5EF4-FFF2-40B4-BE49-F238E27FC236}">
                <a16:creationId xmlns:a16="http://schemas.microsoft.com/office/drawing/2014/main" id="{688F93B1-CB00-6260-C4EE-54705B4A0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515" y="879949"/>
            <a:ext cx="5445415" cy="2230500"/>
          </a:xfrm>
          <a:prstGeom prst="rect">
            <a:avLst/>
          </a:prstGeom>
        </p:spPr>
      </p:pic>
      <p:sp>
        <p:nvSpPr>
          <p:cNvPr id="4" name="Google Shape;421;p38">
            <a:extLst>
              <a:ext uri="{FF2B5EF4-FFF2-40B4-BE49-F238E27FC236}">
                <a16:creationId xmlns:a16="http://schemas.microsoft.com/office/drawing/2014/main" id="{E029B0BB-73E2-5B88-EEA0-02BE0078BB30}"/>
              </a:ext>
            </a:extLst>
          </p:cNvPr>
          <p:cNvSpPr txBox="1"/>
          <p:nvPr/>
        </p:nvSpPr>
        <p:spPr>
          <a:xfrm>
            <a:off x="368070" y="3196983"/>
            <a:ext cx="3469341" cy="22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plot illustrating the relationship between age and the occurrence of strokes indicates that the likelihood of experiencing a stroke escalates as individuals age, reaching its highest point among those aged 75 to 80. </a:t>
            </a:r>
            <a:endParaRPr sz="1200" dirty="0">
              <a:solidFill>
                <a:schemeClr val="bg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" name="Google Shape;421;p38">
            <a:extLst>
              <a:ext uri="{FF2B5EF4-FFF2-40B4-BE49-F238E27FC236}">
                <a16:creationId xmlns:a16="http://schemas.microsoft.com/office/drawing/2014/main" id="{AFDEA1D9-1621-32BF-2FD4-B7216124ACC9}"/>
              </a:ext>
            </a:extLst>
          </p:cNvPr>
          <p:cNvSpPr txBox="1"/>
          <p:nvPr/>
        </p:nvSpPr>
        <p:spPr>
          <a:xfrm>
            <a:off x="4132212" y="3196983"/>
            <a:ext cx="4203930" cy="22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kern="10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violin plot will display two distinct age distributions side by side: one for individuals who have experienced a stroke (denoted by a "1" on the x-axis) and another for those who haven't (indicated by a "0" on the x-axis).</a:t>
            </a:r>
            <a:endParaRPr lang="en-SA" sz="1200" kern="10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551334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EFD330CE-D7D4-43DB-544B-BB7CB8738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18;p38">
            <a:extLst>
              <a:ext uri="{FF2B5EF4-FFF2-40B4-BE49-F238E27FC236}">
                <a16:creationId xmlns:a16="http://schemas.microsoft.com/office/drawing/2014/main" id="{E8A0BCB1-929E-D045-E90C-E883E04606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696700" y="7101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Average </a:t>
            </a:r>
            <a:br>
              <a:rPr lang="en-US" sz="4000" dirty="0">
                <a:solidFill>
                  <a:schemeClr val="tx1"/>
                </a:solidFill>
                <a:latin typeface="+mj-lt"/>
              </a:rPr>
            </a:br>
            <a:r>
              <a:rPr lang="en-US" sz="4000" dirty="0">
                <a:solidFill>
                  <a:schemeClr val="tx1"/>
                </a:solidFill>
                <a:latin typeface="+mj-lt"/>
              </a:rPr>
              <a:t>Glucose</a:t>
            </a:r>
            <a:br>
              <a:rPr lang="en-US" sz="4000" dirty="0">
                <a:solidFill>
                  <a:schemeClr val="tx1"/>
                </a:solidFill>
                <a:latin typeface="+mj-lt"/>
              </a:rPr>
            </a:br>
            <a:r>
              <a:rPr lang="en-US" sz="4000" dirty="0">
                <a:solidFill>
                  <a:schemeClr val="tx1"/>
                </a:solidFill>
                <a:latin typeface="+mj-lt"/>
              </a:rPr>
              <a:t>Level</a:t>
            </a:r>
            <a:br>
              <a:rPr lang="en" sz="4000" dirty="0">
                <a:latin typeface="+mj-lt"/>
              </a:rPr>
            </a:br>
            <a:r>
              <a:rPr lang="en" sz="4000" dirty="0">
                <a:solidFill>
                  <a:srgbClr val="000000"/>
                </a:solidFill>
                <a:latin typeface="+mj-lt"/>
              </a:rPr>
              <a:t>x</a:t>
            </a:r>
            <a:r>
              <a:rPr lang="en" sz="4000" dirty="0">
                <a:latin typeface="+mj-lt"/>
              </a:rPr>
              <a:t> </a:t>
            </a:r>
            <a:br>
              <a:rPr lang="en" sz="4000" dirty="0">
                <a:latin typeface="+mj-lt"/>
              </a:rPr>
            </a:br>
            <a:r>
              <a:rPr lang="en" sz="4000" dirty="0">
                <a:latin typeface="+mj-lt"/>
              </a:rPr>
              <a:t>Stroke</a:t>
            </a:r>
            <a:endParaRPr sz="4000" dirty="0">
              <a:latin typeface="+mj-lt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56FE6B04-5445-04D9-A551-D3F992F47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873" y="5513206"/>
            <a:ext cx="5470253" cy="4351338"/>
          </a:xfrm>
          <a:prstGeom prst="rect">
            <a:avLst/>
          </a:prstGeom>
        </p:spPr>
      </p:pic>
      <p:sp>
        <p:nvSpPr>
          <p:cNvPr id="7" name="Google Shape;418;p38">
            <a:extLst>
              <a:ext uri="{FF2B5EF4-FFF2-40B4-BE49-F238E27FC236}">
                <a16:creationId xmlns:a16="http://schemas.microsoft.com/office/drawing/2014/main" id="{0EE76B10-5EA9-D709-E36F-D45F4367BD39}"/>
              </a:ext>
            </a:extLst>
          </p:cNvPr>
          <p:cNvSpPr txBox="1">
            <a:spLocks/>
          </p:cNvSpPr>
          <p:nvPr/>
        </p:nvSpPr>
        <p:spPr>
          <a:xfrm>
            <a:off x="4724400" y="1250924"/>
            <a:ext cx="3907218" cy="392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Hypertension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  <a:latin typeface="+mj-lt"/>
                <a:ea typeface="Inter"/>
                <a:cs typeface="Inter"/>
                <a:sym typeface="Inter"/>
              </a:rPr>
              <a:t>Statues</a:t>
            </a:r>
          </a:p>
          <a:p>
            <a:pPr algn="ctr"/>
            <a:r>
              <a:rPr lang="en-US" sz="4000" dirty="0">
                <a:solidFill>
                  <a:srgbClr val="000000"/>
                </a:solidFill>
                <a:latin typeface="+mj-lt"/>
              </a:rPr>
              <a:t>x</a:t>
            </a:r>
            <a:r>
              <a:rPr lang="en-US" sz="4000" dirty="0">
                <a:latin typeface="+mj-lt"/>
              </a:rPr>
              <a:t> </a:t>
            </a:r>
            <a:br>
              <a:rPr lang="en-US" sz="4000" dirty="0">
                <a:latin typeface="+mj-lt"/>
              </a:rPr>
            </a:br>
            <a:r>
              <a:rPr lang="en-US" sz="4000" dirty="0">
                <a:latin typeface="+mj-lt"/>
              </a:rPr>
              <a:t>Stroke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E6AF6AFA-B5EC-82E6-4E8A-678ED1B5E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758" y="5513206"/>
            <a:ext cx="3887408" cy="4351338"/>
          </a:xfrm>
          <a:prstGeom prst="rect">
            <a:avLst/>
          </a:prstGeom>
        </p:spPr>
      </p:pic>
      <p:sp>
        <p:nvSpPr>
          <p:cNvPr id="2" name="Google Shape;421;p38">
            <a:extLst>
              <a:ext uri="{FF2B5EF4-FFF2-40B4-BE49-F238E27FC236}">
                <a16:creationId xmlns:a16="http://schemas.microsoft.com/office/drawing/2014/main" id="{8F33A9A1-9B5A-6200-D223-FFC0D7FA1F0C}"/>
              </a:ext>
            </a:extLst>
          </p:cNvPr>
          <p:cNvSpPr txBox="1"/>
          <p:nvPr/>
        </p:nvSpPr>
        <p:spPr>
          <a:xfrm>
            <a:off x="9344363" y="3207684"/>
            <a:ext cx="7623970" cy="145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bg2"/>
                </a:solidFill>
                <a:effectLst/>
                <a:latin typeface="+mn-lt"/>
              </a:rPr>
              <a:t>The provided plots suggest that individuals with higher average glucose levels and those with hypertension are more likely to experience strokes. As evidenced by a more pronounced difference in stroke occurrence between hypertensive and non-hypertensive individuals.</a:t>
            </a:r>
            <a:endParaRPr lang="en-US" dirty="0">
              <a:solidFill>
                <a:schemeClr val="bg2"/>
              </a:solidFill>
              <a:latin typeface="+mn-lt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64865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1648DF48-807A-68AB-7940-62E68C453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33BC4C-CACE-8393-A030-CACF4F146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531" y="887449"/>
            <a:ext cx="3368952" cy="2623372"/>
          </a:xfrm>
          <a:prstGeom prst="rect">
            <a:avLst/>
          </a:prstGeom>
        </p:spPr>
      </p:pic>
      <p:sp>
        <p:nvSpPr>
          <p:cNvPr id="11" name="Google Shape;418;p38">
            <a:extLst>
              <a:ext uri="{FF2B5EF4-FFF2-40B4-BE49-F238E27FC236}">
                <a16:creationId xmlns:a16="http://schemas.microsoft.com/office/drawing/2014/main" id="{DEDBF2FA-331E-A046-1378-88FD0F7B26FA}"/>
              </a:ext>
            </a:extLst>
          </p:cNvPr>
          <p:cNvSpPr txBox="1">
            <a:spLocks/>
          </p:cNvSpPr>
          <p:nvPr/>
        </p:nvSpPr>
        <p:spPr>
          <a:xfrm>
            <a:off x="3227954" y="424814"/>
            <a:ext cx="7030106" cy="392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Hypertension </a:t>
            </a:r>
            <a:r>
              <a:rPr lang="en-US" sz="2000" dirty="0">
                <a:solidFill>
                  <a:schemeClr val="tx1"/>
                </a:solidFill>
                <a:latin typeface="+mj-lt"/>
                <a:ea typeface="Inter"/>
                <a:cs typeface="Inter"/>
                <a:sym typeface="Inter"/>
              </a:rPr>
              <a:t>Statues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x </a:t>
            </a:r>
            <a:r>
              <a:rPr lang="en-US" sz="2000" dirty="0">
                <a:latin typeface="+mj-lt"/>
              </a:rPr>
              <a:t>Stroke</a:t>
            </a:r>
          </a:p>
        </p:txBody>
      </p:sp>
      <p:sp>
        <p:nvSpPr>
          <p:cNvPr id="14" name="Google Shape;418;p38">
            <a:extLst>
              <a:ext uri="{FF2B5EF4-FFF2-40B4-BE49-F238E27FC236}">
                <a16:creationId xmlns:a16="http://schemas.microsoft.com/office/drawing/2014/main" id="{630A305D-C00F-4F01-96ED-122136BB71A3}"/>
              </a:ext>
            </a:extLst>
          </p:cNvPr>
          <p:cNvSpPr txBox="1">
            <a:spLocks/>
          </p:cNvSpPr>
          <p:nvPr/>
        </p:nvSpPr>
        <p:spPr>
          <a:xfrm>
            <a:off x="-1671300" y="43607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Average Glucose Level </a:t>
            </a:r>
            <a:r>
              <a:rPr lang="en-US" sz="2000" dirty="0">
                <a:solidFill>
                  <a:srgbClr val="000000"/>
                </a:solidFill>
                <a:latin typeface="+mj-lt"/>
              </a:rPr>
              <a:t>x</a:t>
            </a:r>
            <a:r>
              <a:rPr lang="en-US" sz="2000" dirty="0">
                <a:latin typeface="+mj-lt"/>
              </a:rPr>
              <a:t> Stroke</a:t>
            </a:r>
          </a:p>
        </p:txBody>
      </p:sp>
      <p:pic>
        <p:nvPicPr>
          <p:cNvPr id="15" name="Content Placeholder 3">
            <a:extLst>
              <a:ext uri="{FF2B5EF4-FFF2-40B4-BE49-F238E27FC236}">
                <a16:creationId xmlns:a16="http://schemas.microsoft.com/office/drawing/2014/main" id="{51B5F18F-9E97-8AF0-1CA9-3A095D687B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24" y="887448"/>
            <a:ext cx="3368952" cy="2623372"/>
          </a:xfrm>
          <a:prstGeom prst="rect">
            <a:avLst/>
          </a:prstGeom>
        </p:spPr>
      </p:pic>
      <p:sp>
        <p:nvSpPr>
          <p:cNvPr id="2" name="Google Shape;421;p38">
            <a:extLst>
              <a:ext uri="{FF2B5EF4-FFF2-40B4-BE49-F238E27FC236}">
                <a16:creationId xmlns:a16="http://schemas.microsoft.com/office/drawing/2014/main" id="{E2E74196-9E7D-BEBD-70D7-F855912A9A7E}"/>
              </a:ext>
            </a:extLst>
          </p:cNvPr>
          <p:cNvSpPr txBox="1"/>
          <p:nvPr/>
        </p:nvSpPr>
        <p:spPr>
          <a:xfrm>
            <a:off x="760015" y="3822540"/>
            <a:ext cx="7623970" cy="1456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bg2"/>
                </a:solidFill>
                <a:effectLst/>
                <a:latin typeface="+mn-lt"/>
              </a:rPr>
              <a:t>The provided plots suggest that individuals with higher average glucose levels and those with hypertension are more likely to experience strokes. As evidenced by a more pronounced difference in stroke occurrence between hypertensive and non-hypertensive individuals.</a:t>
            </a:r>
            <a:endParaRPr lang="en-US" dirty="0">
              <a:solidFill>
                <a:schemeClr val="bg2"/>
              </a:solidFill>
              <a:latin typeface="+mn-lt"/>
              <a:ea typeface="Inter"/>
              <a:cs typeface="Inter"/>
              <a:sym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535859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 txBox="1">
            <a:spLocks noGrp="1"/>
          </p:cNvSpPr>
          <p:nvPr>
            <p:ph type="title"/>
          </p:nvPr>
        </p:nvSpPr>
        <p:spPr>
          <a:xfrm>
            <a:off x="719998" y="1613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Other Factors</a:t>
            </a:r>
            <a:endParaRPr dirty="0"/>
          </a:p>
        </p:txBody>
      </p:sp>
      <p:sp>
        <p:nvSpPr>
          <p:cNvPr id="2" name="Google Shape;347;p33">
            <a:extLst>
              <a:ext uri="{FF2B5EF4-FFF2-40B4-BE49-F238E27FC236}">
                <a16:creationId xmlns:a16="http://schemas.microsoft.com/office/drawing/2014/main" id="{ED5301EC-7927-0050-18CD-9B6581EAF3BC}"/>
              </a:ext>
            </a:extLst>
          </p:cNvPr>
          <p:cNvSpPr txBox="1">
            <a:spLocks/>
          </p:cNvSpPr>
          <p:nvPr/>
        </p:nvSpPr>
        <p:spPr>
          <a:xfrm>
            <a:off x="719998" y="76146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 sz="1600" dirty="0">
                <a:solidFill>
                  <a:schemeClr val="accent1"/>
                </a:solidFill>
              </a:rPr>
              <a:t>Other variables were also examined and tested for correlation with stroke. Like:</a:t>
            </a:r>
          </a:p>
        </p:txBody>
      </p:sp>
      <p:pic>
        <p:nvPicPr>
          <p:cNvPr id="16" name="Content Placeholder 10">
            <a:extLst>
              <a:ext uri="{FF2B5EF4-FFF2-40B4-BE49-F238E27FC236}">
                <a16:creationId xmlns:a16="http://schemas.microsoft.com/office/drawing/2014/main" id="{7C8FDE30-DF76-72AF-D027-DC3934AA6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30" y="1897866"/>
            <a:ext cx="3270111" cy="2580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A0E6BB-97E0-35EA-76F6-7A6DF9D1F9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350" y="1897866"/>
            <a:ext cx="3221321" cy="2583435"/>
          </a:xfrm>
          <a:prstGeom prst="rect">
            <a:avLst/>
          </a:prstGeom>
        </p:spPr>
      </p:pic>
      <p:sp>
        <p:nvSpPr>
          <p:cNvPr id="18" name="Google Shape;418;p38">
            <a:extLst>
              <a:ext uri="{FF2B5EF4-FFF2-40B4-BE49-F238E27FC236}">
                <a16:creationId xmlns:a16="http://schemas.microsoft.com/office/drawing/2014/main" id="{9662FD57-D607-2D6E-4FD0-EBDE8E9030FB}"/>
              </a:ext>
            </a:extLst>
          </p:cNvPr>
          <p:cNvSpPr txBox="1">
            <a:spLocks/>
          </p:cNvSpPr>
          <p:nvPr/>
        </p:nvSpPr>
        <p:spPr>
          <a:xfrm>
            <a:off x="1433506" y="1444727"/>
            <a:ext cx="234420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 sz="2000" dirty="0"/>
              <a:t>Gender </a:t>
            </a:r>
            <a:r>
              <a:rPr lang="en-US" sz="2000" dirty="0">
                <a:solidFill>
                  <a:srgbClr val="000000"/>
                </a:solidFill>
              </a:rPr>
              <a:t>x</a:t>
            </a:r>
            <a:r>
              <a:rPr lang="en-US" sz="2000" dirty="0"/>
              <a:t> Stroke</a:t>
            </a:r>
          </a:p>
        </p:txBody>
      </p:sp>
      <p:sp>
        <p:nvSpPr>
          <p:cNvPr id="19" name="Google Shape;418;p38">
            <a:extLst>
              <a:ext uri="{FF2B5EF4-FFF2-40B4-BE49-F238E27FC236}">
                <a16:creationId xmlns:a16="http://schemas.microsoft.com/office/drawing/2014/main" id="{8305E81C-1AC5-9EB1-E926-0711C9F6C2DA}"/>
              </a:ext>
            </a:extLst>
          </p:cNvPr>
          <p:cNvSpPr txBox="1">
            <a:spLocks/>
          </p:cNvSpPr>
          <p:nvPr/>
        </p:nvSpPr>
        <p:spPr>
          <a:xfrm>
            <a:off x="4703617" y="1444727"/>
            <a:ext cx="42626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 sz="2000" dirty="0"/>
              <a:t>Heart Disease Statues </a:t>
            </a:r>
            <a:r>
              <a:rPr lang="en-US" sz="2000" dirty="0">
                <a:solidFill>
                  <a:srgbClr val="000000"/>
                </a:solidFill>
              </a:rPr>
              <a:t>x</a:t>
            </a:r>
            <a:r>
              <a:rPr lang="en-US" sz="2000" dirty="0"/>
              <a:t> Stroke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>
          <a:extLst>
            <a:ext uri="{FF2B5EF4-FFF2-40B4-BE49-F238E27FC236}">
              <a16:creationId xmlns:a16="http://schemas.microsoft.com/office/drawing/2014/main" id="{A1584C87-AD21-1C92-A4AE-3B01147EB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>
            <a:extLst>
              <a:ext uri="{FF2B5EF4-FFF2-40B4-BE49-F238E27FC236}">
                <a16:creationId xmlns:a16="http://schemas.microsoft.com/office/drawing/2014/main" id="{4358B030-847F-E3A7-316C-26BE8D2349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8" y="1613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Other Factors</a:t>
            </a:r>
            <a:endParaRPr dirty="0"/>
          </a:p>
        </p:txBody>
      </p:sp>
      <p:sp>
        <p:nvSpPr>
          <p:cNvPr id="2" name="Google Shape;347;p33">
            <a:extLst>
              <a:ext uri="{FF2B5EF4-FFF2-40B4-BE49-F238E27FC236}">
                <a16:creationId xmlns:a16="http://schemas.microsoft.com/office/drawing/2014/main" id="{9D65E449-B8EB-971C-4AEE-5F449CDA67DC}"/>
              </a:ext>
            </a:extLst>
          </p:cNvPr>
          <p:cNvSpPr txBox="1">
            <a:spLocks/>
          </p:cNvSpPr>
          <p:nvPr/>
        </p:nvSpPr>
        <p:spPr>
          <a:xfrm>
            <a:off x="719998" y="80302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 sz="1600" dirty="0">
                <a:solidFill>
                  <a:schemeClr val="accent1"/>
                </a:solidFill>
              </a:rPr>
              <a:t>Other variables were also examined and tested for correlation with stroke. Like: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2421FD3F-8ECA-55F9-1681-355723309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80" y="1995659"/>
            <a:ext cx="3272455" cy="2578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095904-40F8-3036-7D0B-62ABC33F8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543" y="2008908"/>
            <a:ext cx="3272455" cy="2586038"/>
          </a:xfrm>
          <a:prstGeom prst="rect">
            <a:avLst/>
          </a:prstGeom>
        </p:spPr>
      </p:pic>
      <p:sp>
        <p:nvSpPr>
          <p:cNvPr id="5" name="Google Shape;418;p38">
            <a:extLst>
              <a:ext uri="{FF2B5EF4-FFF2-40B4-BE49-F238E27FC236}">
                <a16:creationId xmlns:a16="http://schemas.microsoft.com/office/drawing/2014/main" id="{625680C9-B898-CA03-568F-00E3C2DB6111}"/>
              </a:ext>
            </a:extLst>
          </p:cNvPr>
          <p:cNvSpPr txBox="1">
            <a:spLocks/>
          </p:cNvSpPr>
          <p:nvPr/>
        </p:nvSpPr>
        <p:spPr>
          <a:xfrm>
            <a:off x="952057" y="1448581"/>
            <a:ext cx="360954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 sz="2000" dirty="0"/>
              <a:t>Smoking Statues </a:t>
            </a:r>
            <a:r>
              <a:rPr lang="en-US" sz="2000" dirty="0">
                <a:solidFill>
                  <a:srgbClr val="000000"/>
                </a:solidFill>
              </a:rPr>
              <a:t>x</a:t>
            </a:r>
            <a:r>
              <a:rPr lang="en-US" sz="2000" dirty="0"/>
              <a:t> Stroke</a:t>
            </a:r>
          </a:p>
        </p:txBody>
      </p:sp>
      <p:sp>
        <p:nvSpPr>
          <p:cNvPr id="6" name="Google Shape;418;p38">
            <a:extLst>
              <a:ext uri="{FF2B5EF4-FFF2-40B4-BE49-F238E27FC236}">
                <a16:creationId xmlns:a16="http://schemas.microsoft.com/office/drawing/2014/main" id="{246BD96E-5139-13F5-668A-04FDB863C6A7}"/>
              </a:ext>
            </a:extLst>
          </p:cNvPr>
          <p:cNvSpPr txBox="1">
            <a:spLocks/>
          </p:cNvSpPr>
          <p:nvPr/>
        </p:nvSpPr>
        <p:spPr>
          <a:xfrm>
            <a:off x="4881378" y="1444727"/>
            <a:ext cx="42626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 sz="2000" dirty="0"/>
              <a:t>Ever Married Statues </a:t>
            </a:r>
            <a:r>
              <a:rPr lang="en-US" sz="2000" dirty="0">
                <a:solidFill>
                  <a:srgbClr val="000000"/>
                </a:solidFill>
              </a:rPr>
              <a:t>x</a:t>
            </a:r>
            <a:r>
              <a:rPr lang="en-US" sz="2000" dirty="0"/>
              <a:t> Stroke</a:t>
            </a:r>
          </a:p>
        </p:txBody>
      </p:sp>
    </p:spTree>
    <p:extLst>
      <p:ext uri="{BB962C8B-B14F-4D97-AF65-F5344CB8AC3E}">
        <p14:creationId xmlns:p14="http://schemas.microsoft.com/office/powerpoint/2010/main" val="365271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>
          <a:extLst>
            <a:ext uri="{FF2B5EF4-FFF2-40B4-BE49-F238E27FC236}">
              <a16:creationId xmlns:a16="http://schemas.microsoft.com/office/drawing/2014/main" id="{4F728E3E-1038-6511-CD9C-4205ACF28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>
            <a:extLst>
              <a:ext uri="{FF2B5EF4-FFF2-40B4-BE49-F238E27FC236}">
                <a16:creationId xmlns:a16="http://schemas.microsoft.com/office/drawing/2014/main" id="{32C279E2-EB94-5184-A1AB-A27071BED2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8" y="1613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Other Factors</a:t>
            </a:r>
            <a:endParaRPr dirty="0"/>
          </a:p>
        </p:txBody>
      </p:sp>
      <p:sp>
        <p:nvSpPr>
          <p:cNvPr id="2" name="Google Shape;347;p33">
            <a:extLst>
              <a:ext uri="{FF2B5EF4-FFF2-40B4-BE49-F238E27FC236}">
                <a16:creationId xmlns:a16="http://schemas.microsoft.com/office/drawing/2014/main" id="{F0651B11-BACA-9F18-D465-01BD6C93A0D4}"/>
              </a:ext>
            </a:extLst>
          </p:cNvPr>
          <p:cNvSpPr txBox="1">
            <a:spLocks/>
          </p:cNvSpPr>
          <p:nvPr/>
        </p:nvSpPr>
        <p:spPr>
          <a:xfrm>
            <a:off x="719998" y="81687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 sz="1600" dirty="0">
                <a:solidFill>
                  <a:schemeClr val="accent1"/>
                </a:solidFill>
              </a:rPr>
              <a:t>Other variables were also examined and tested for correlation with stroke. Like: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B6C7AD9-2402-8EA7-A5A4-F05B15500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89" y="1871690"/>
            <a:ext cx="2896038" cy="230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5BA0FB-7DD3-F1A3-72CE-1C9C04CB2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760" y="1871690"/>
            <a:ext cx="2940643" cy="2306945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8B8FEE8-DF4B-030F-2F21-31FED2271C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930" y="1871690"/>
            <a:ext cx="2227981" cy="23820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418;p38">
            <a:extLst>
              <a:ext uri="{FF2B5EF4-FFF2-40B4-BE49-F238E27FC236}">
                <a16:creationId xmlns:a16="http://schemas.microsoft.com/office/drawing/2014/main" id="{BFC14759-9312-9B67-805F-E2B42815ED79}"/>
              </a:ext>
            </a:extLst>
          </p:cNvPr>
          <p:cNvSpPr txBox="1">
            <a:spLocks/>
          </p:cNvSpPr>
          <p:nvPr/>
        </p:nvSpPr>
        <p:spPr>
          <a:xfrm>
            <a:off x="434069" y="1403826"/>
            <a:ext cx="42626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 sz="1800" dirty="0"/>
              <a:t>Work Type </a:t>
            </a:r>
            <a:r>
              <a:rPr lang="en-US" sz="1800" dirty="0">
                <a:solidFill>
                  <a:srgbClr val="000000"/>
                </a:solidFill>
              </a:rPr>
              <a:t>x</a:t>
            </a:r>
            <a:r>
              <a:rPr lang="en-US" sz="1800" dirty="0"/>
              <a:t> Stroke</a:t>
            </a:r>
          </a:p>
        </p:txBody>
      </p:sp>
      <p:sp>
        <p:nvSpPr>
          <p:cNvPr id="9" name="Google Shape;418;p38">
            <a:extLst>
              <a:ext uri="{FF2B5EF4-FFF2-40B4-BE49-F238E27FC236}">
                <a16:creationId xmlns:a16="http://schemas.microsoft.com/office/drawing/2014/main" id="{BE4E661A-208C-C706-63C0-D7E05A465062}"/>
              </a:ext>
            </a:extLst>
          </p:cNvPr>
          <p:cNvSpPr txBox="1">
            <a:spLocks/>
          </p:cNvSpPr>
          <p:nvPr/>
        </p:nvSpPr>
        <p:spPr>
          <a:xfrm>
            <a:off x="3504760" y="1403826"/>
            <a:ext cx="42626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 sz="1800" dirty="0"/>
              <a:t>Residence Type </a:t>
            </a:r>
            <a:r>
              <a:rPr lang="en-US" sz="1800" dirty="0">
                <a:solidFill>
                  <a:srgbClr val="000000"/>
                </a:solidFill>
              </a:rPr>
              <a:t>x</a:t>
            </a:r>
            <a:r>
              <a:rPr lang="en-US" sz="1800" dirty="0"/>
              <a:t> Stroke</a:t>
            </a:r>
          </a:p>
        </p:txBody>
      </p:sp>
      <p:sp>
        <p:nvSpPr>
          <p:cNvPr id="10" name="Google Shape;418;p38">
            <a:extLst>
              <a:ext uri="{FF2B5EF4-FFF2-40B4-BE49-F238E27FC236}">
                <a16:creationId xmlns:a16="http://schemas.microsoft.com/office/drawing/2014/main" id="{A216C517-AC60-A149-4BD2-2D1519630A99}"/>
              </a:ext>
            </a:extLst>
          </p:cNvPr>
          <p:cNvSpPr txBox="1">
            <a:spLocks/>
          </p:cNvSpPr>
          <p:nvPr/>
        </p:nvSpPr>
        <p:spPr>
          <a:xfrm>
            <a:off x="7006139" y="1418860"/>
            <a:ext cx="426262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 sz="1800" dirty="0"/>
              <a:t>BMI </a:t>
            </a:r>
            <a:r>
              <a:rPr lang="en-US" sz="1800" dirty="0">
                <a:solidFill>
                  <a:srgbClr val="000000"/>
                </a:solidFill>
              </a:rPr>
              <a:t>x</a:t>
            </a:r>
            <a:r>
              <a:rPr lang="en-US" sz="1800" dirty="0"/>
              <a:t> Stroke</a:t>
            </a:r>
          </a:p>
        </p:txBody>
      </p:sp>
    </p:spTree>
    <p:extLst>
      <p:ext uri="{BB962C8B-B14F-4D97-AF65-F5344CB8AC3E}">
        <p14:creationId xmlns:p14="http://schemas.microsoft.com/office/powerpoint/2010/main" val="1352807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>
          <a:extLst>
            <a:ext uri="{FF2B5EF4-FFF2-40B4-BE49-F238E27FC236}">
              <a16:creationId xmlns:a16="http://schemas.microsoft.com/office/drawing/2014/main" id="{5BEB0DAF-0B8B-C85A-1F41-29B020856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81;p27">
            <a:extLst>
              <a:ext uri="{FF2B5EF4-FFF2-40B4-BE49-F238E27FC236}">
                <a16:creationId xmlns:a16="http://schemas.microsoft.com/office/drawing/2014/main" id="{365A2CF7-B759-186B-014E-BC8175BA5D6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3225" y="2043627"/>
            <a:ext cx="7697550" cy="157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 WHAT IS THE MAJOR PREDICTOR FACTOR OF STROKE?</a:t>
            </a:r>
          </a:p>
        </p:txBody>
      </p:sp>
      <p:sp>
        <p:nvSpPr>
          <p:cNvPr id="2" name="Google Shape;281;p27">
            <a:extLst>
              <a:ext uri="{FF2B5EF4-FFF2-40B4-BE49-F238E27FC236}">
                <a16:creationId xmlns:a16="http://schemas.microsoft.com/office/drawing/2014/main" id="{049FDB98-888C-162D-666F-932240F87543}"/>
              </a:ext>
            </a:extLst>
          </p:cNvPr>
          <p:cNvSpPr txBox="1">
            <a:spLocks/>
          </p:cNvSpPr>
          <p:nvPr/>
        </p:nvSpPr>
        <p:spPr>
          <a:xfrm>
            <a:off x="561860" y="2697256"/>
            <a:ext cx="7697550" cy="15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"/>
              <a:buNone/>
              <a:defRPr sz="48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"/>
              <a:buNone/>
              <a:defRPr sz="5200" b="0" i="0" u="none" strike="noStrike" cap="none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"/>
              <a:buNone/>
              <a:defRPr sz="5200" b="0" i="0" u="none" strike="noStrike" cap="none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"/>
              <a:buNone/>
              <a:defRPr sz="5200" b="0" i="0" u="none" strike="noStrike" cap="none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"/>
              <a:buNone/>
              <a:defRPr sz="5200" b="0" i="0" u="none" strike="noStrike" cap="none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"/>
              <a:buNone/>
              <a:defRPr sz="5200" b="0" i="0" u="none" strike="noStrike" cap="none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"/>
              <a:buNone/>
              <a:defRPr sz="5200" b="0" i="0" u="none" strike="noStrike" cap="none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"/>
              <a:buNone/>
              <a:defRPr sz="5200" b="0" i="0" u="none" strike="noStrike" cap="none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nter"/>
              <a:buNone/>
              <a:defRPr sz="5200" b="0" i="0" u="none" strike="noStrike" cap="none">
                <a:solidFill>
                  <a:srgbClr val="191919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 sz="1100" dirty="0"/>
              <a:t>Nasser </a:t>
            </a:r>
            <a:r>
              <a:rPr lang="en-US" sz="1100" dirty="0" err="1"/>
              <a:t>Alnukhilan</a:t>
            </a:r>
            <a:r>
              <a:rPr lang="en-US" sz="1100" dirty="0"/>
              <a:t>, Fahad </a:t>
            </a:r>
            <a:r>
              <a:rPr lang="en-US" sz="1100" dirty="0" err="1"/>
              <a:t>Alkathiri</a:t>
            </a:r>
            <a:r>
              <a:rPr lang="en-US" sz="1100" dirty="0"/>
              <a:t>, </a:t>
            </a:r>
            <a:r>
              <a:rPr lang="en-US" sz="1100" dirty="0" err="1"/>
              <a:t>Osamah</a:t>
            </a:r>
            <a:r>
              <a:rPr lang="en-US" sz="1100" dirty="0"/>
              <a:t> </a:t>
            </a:r>
            <a:r>
              <a:rPr lang="en-US" sz="1100" dirty="0" err="1"/>
              <a:t>Alluhaidan</a:t>
            </a:r>
            <a:r>
              <a:rPr lang="en-US" sz="1100" dirty="0"/>
              <a:t>, Abdulrahman </a:t>
            </a:r>
            <a:r>
              <a:rPr lang="en-US" sz="1100" dirty="0" err="1"/>
              <a:t>Alanazi</a:t>
            </a:r>
            <a:r>
              <a:rPr lang="en-US" sz="1100" dirty="0"/>
              <a:t>, Nawaf Bin </a:t>
            </a:r>
            <a:r>
              <a:rPr lang="en-US" sz="1100" dirty="0" err="1"/>
              <a:t>Muhayni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2496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>
          <a:extLst>
            <a:ext uri="{FF2B5EF4-FFF2-40B4-BE49-F238E27FC236}">
              <a16:creationId xmlns:a16="http://schemas.microsoft.com/office/drawing/2014/main" id="{17AE0D44-AFE6-9676-BBF5-E102420C1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3CA83C3-AC23-7BE5-477F-FA779C3A61E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486" y="494558"/>
            <a:ext cx="4921028" cy="415438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47;p33">
            <a:extLst>
              <a:ext uri="{FF2B5EF4-FFF2-40B4-BE49-F238E27FC236}">
                <a16:creationId xmlns:a16="http://schemas.microsoft.com/office/drawing/2014/main" id="{3A78D5E0-75FF-847A-D772-244F4096B2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3779" y="1754594"/>
            <a:ext cx="9227566" cy="2221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Correlation</a:t>
            </a:r>
            <a:endParaRPr sz="7200" dirty="0"/>
          </a:p>
        </p:txBody>
      </p:sp>
      <p:sp>
        <p:nvSpPr>
          <p:cNvPr id="9" name="Google Shape;314;p30">
            <a:extLst>
              <a:ext uri="{FF2B5EF4-FFF2-40B4-BE49-F238E27FC236}">
                <a16:creationId xmlns:a16="http://schemas.microsoft.com/office/drawing/2014/main" id="{D0E78448-74CA-EF2E-56BA-F36FBA59B3D1}"/>
              </a:ext>
            </a:extLst>
          </p:cNvPr>
          <p:cNvSpPr txBox="1">
            <a:spLocks/>
          </p:cNvSpPr>
          <p:nvPr/>
        </p:nvSpPr>
        <p:spPr>
          <a:xfrm>
            <a:off x="3697813" y="494957"/>
            <a:ext cx="1530900" cy="11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200" b="1" dirty="0">
                <a:solidFill>
                  <a:schemeClr val="bg2"/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82024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>
          <a:extLst>
            <a:ext uri="{FF2B5EF4-FFF2-40B4-BE49-F238E27FC236}">
              <a16:creationId xmlns:a16="http://schemas.microsoft.com/office/drawing/2014/main" id="{DDCD31FC-480A-E4D2-F1E5-C126A5CB8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2459D1AB-BFD2-00DD-D7AB-DE62B6245A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36" y="759749"/>
            <a:ext cx="7245927" cy="410062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47;p33">
            <a:extLst>
              <a:ext uri="{FF2B5EF4-FFF2-40B4-BE49-F238E27FC236}">
                <a16:creationId xmlns:a16="http://schemas.microsoft.com/office/drawing/2014/main" id="{7C68B3B1-2972-3F4A-5387-66DE0E9B13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5997" y="0"/>
            <a:ext cx="9227566" cy="2221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Correlation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142861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E63DE60C-6F4D-EF0F-5692-8E18E6C23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>
            <a:extLst>
              <a:ext uri="{FF2B5EF4-FFF2-40B4-BE49-F238E27FC236}">
                <a16:creationId xmlns:a16="http://schemas.microsoft.com/office/drawing/2014/main" id="{75D0BC1D-3F72-1602-AB57-40E9B34735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3287" y="1752600"/>
            <a:ext cx="6855042" cy="16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CONCLUSION </a:t>
            </a:r>
          </a:p>
        </p:txBody>
      </p:sp>
      <p:sp>
        <p:nvSpPr>
          <p:cNvPr id="4" name="Google Shape;314;p30">
            <a:extLst>
              <a:ext uri="{FF2B5EF4-FFF2-40B4-BE49-F238E27FC236}">
                <a16:creationId xmlns:a16="http://schemas.microsoft.com/office/drawing/2014/main" id="{FA58D583-F235-CB94-0972-EF8D06E07C6E}"/>
              </a:ext>
            </a:extLst>
          </p:cNvPr>
          <p:cNvSpPr txBox="1">
            <a:spLocks/>
          </p:cNvSpPr>
          <p:nvPr/>
        </p:nvSpPr>
        <p:spPr>
          <a:xfrm>
            <a:off x="3697813" y="494957"/>
            <a:ext cx="1530900" cy="11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200" b="1" dirty="0">
                <a:solidFill>
                  <a:schemeClr val="bg2"/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70930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>
          <a:extLst>
            <a:ext uri="{FF2B5EF4-FFF2-40B4-BE49-F238E27FC236}">
              <a16:creationId xmlns:a16="http://schemas.microsoft.com/office/drawing/2014/main" id="{26761BB5-2F2F-A9B6-7B42-4C3EE87BB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>
            <a:extLst>
              <a:ext uri="{FF2B5EF4-FFF2-40B4-BE49-F238E27FC236}">
                <a16:creationId xmlns:a16="http://schemas.microsoft.com/office/drawing/2014/main" id="{A9E03EDC-6184-61F2-1059-EEB71DC022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819150"/>
            <a:ext cx="9504655" cy="24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800" dirty="0">
                <a:latin typeface="UICTFontTextStyleBody"/>
              </a:rPr>
              <a:t>It</a:t>
            </a:r>
            <a:r>
              <a:rPr lang="en-US" sz="2800" b="0" i="0" dirty="0">
                <a:effectLst/>
                <a:latin typeface="UICTFontTextStyleBody"/>
              </a:rPr>
              <a:t> is observed that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UICTFontTextStyleBody"/>
              </a:rPr>
              <a:t>age</a:t>
            </a:r>
            <a:r>
              <a:rPr lang="en-US" sz="2800" b="0" i="0" dirty="0">
                <a:effectLst/>
                <a:latin typeface="UICTFontTextStyleBody"/>
              </a:rPr>
              <a:t> is identified as the most significant predictor of strokes, showing a strong positive association. </a:t>
            </a:r>
          </a:p>
          <a:p>
            <a:endParaRPr lang="en-US" sz="2800" b="0" i="0" dirty="0">
              <a:effectLst/>
              <a:latin typeface="UICTFontTextStyleBody"/>
            </a:endParaRPr>
          </a:p>
          <a:p>
            <a:r>
              <a:rPr lang="en-US" sz="2800" b="0" i="0" dirty="0">
                <a:solidFill>
                  <a:schemeClr val="tx1"/>
                </a:solidFill>
                <a:effectLst/>
                <a:latin typeface="UICTFontTextStyleBody"/>
              </a:rPr>
              <a:t>Hypertension</a:t>
            </a:r>
            <a:r>
              <a:rPr lang="en-US" sz="2800" b="0" i="0" dirty="0">
                <a:effectLst/>
                <a:latin typeface="UICTFontTextStyleBody"/>
              </a:rPr>
              <a:t> and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UICTFontTextStyleBody"/>
              </a:rPr>
              <a:t>average glucose level </a:t>
            </a:r>
            <a:r>
              <a:rPr lang="en-US" sz="2800" b="0" i="0" dirty="0">
                <a:effectLst/>
                <a:latin typeface="UICTFontTextStyleBody"/>
              </a:rPr>
              <a:t>also correlate positively but to a lesser extent. </a:t>
            </a:r>
          </a:p>
          <a:p>
            <a:endParaRPr lang="en-US" sz="2800" b="0" i="0" dirty="0">
              <a:effectLst/>
              <a:latin typeface="UICTFontTextStyleBody"/>
            </a:endParaRPr>
          </a:p>
          <a:p>
            <a:r>
              <a:rPr lang="en-US" sz="2800" b="0" i="0" dirty="0">
                <a:solidFill>
                  <a:schemeClr val="tx1"/>
                </a:solidFill>
                <a:effectLst/>
                <a:latin typeface="UICTFontTextStyleBody"/>
              </a:rPr>
              <a:t>Gender</a:t>
            </a:r>
            <a:r>
              <a:rPr lang="en-US" sz="2800" b="0" i="0" dirty="0">
                <a:effectLst/>
                <a:latin typeface="UICTFontTextStyleBody"/>
              </a:rPr>
              <a:t>,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UICTFontTextStyleBody"/>
              </a:rPr>
              <a:t>heart disease</a:t>
            </a:r>
            <a:r>
              <a:rPr lang="en-US" sz="2800" b="0" i="0" dirty="0">
                <a:effectLst/>
                <a:latin typeface="UICTFontTextStyleBody"/>
              </a:rPr>
              <a:t>, and </a:t>
            </a:r>
            <a:r>
              <a:rPr lang="en-US" sz="2800" b="0" i="0" dirty="0">
                <a:solidFill>
                  <a:schemeClr val="tx1"/>
                </a:solidFill>
                <a:effectLst/>
                <a:latin typeface="UICTFontTextStyleBody"/>
              </a:rPr>
              <a:t>smoking statues </a:t>
            </a:r>
            <a:r>
              <a:rPr lang="en-US" sz="2800" b="0" i="0" dirty="0">
                <a:effectLst/>
                <a:latin typeface="UICTFontTextStyleBody"/>
              </a:rPr>
              <a:t>have weaker associations, and there are no factors inversely correlated with strokes in the data.</a:t>
            </a:r>
            <a:endParaRPr lang="en-US" sz="2800" dirty="0">
              <a:effectLst/>
              <a:latin typeface=".AppleSystemUIFont"/>
            </a:endParaRPr>
          </a:p>
          <a:p>
            <a:endParaRPr lang="en-SA" sz="2800" dirty="0"/>
          </a:p>
        </p:txBody>
      </p:sp>
      <p:sp>
        <p:nvSpPr>
          <p:cNvPr id="4" name="Google Shape;320;p31">
            <a:extLst>
              <a:ext uri="{FF2B5EF4-FFF2-40B4-BE49-F238E27FC236}">
                <a16:creationId xmlns:a16="http://schemas.microsoft.com/office/drawing/2014/main" id="{C523784D-0823-1C39-FDB2-739FDB4E55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413" y="0"/>
            <a:ext cx="6855042" cy="8191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4084122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6"/>
          <p:cNvSpPr txBox="1">
            <a:spLocks noGrp="1"/>
          </p:cNvSpPr>
          <p:nvPr>
            <p:ph type="ctrTitle"/>
          </p:nvPr>
        </p:nvSpPr>
        <p:spPr>
          <a:xfrm>
            <a:off x="2815199" y="937172"/>
            <a:ext cx="35136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540" name="Google Shape;540;p46"/>
          <p:cNvSpPr txBox="1"/>
          <p:nvPr/>
        </p:nvSpPr>
        <p:spPr>
          <a:xfrm>
            <a:off x="2815225" y="4111150"/>
            <a:ext cx="35136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Please keep this slide for attribution</a:t>
            </a:r>
            <a:endParaRPr sz="1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" name="Picture 2" descr="A white surface with a pink background&#10;&#10;Description automatically generated with medium confidence">
            <a:extLst>
              <a:ext uri="{FF2B5EF4-FFF2-40B4-BE49-F238E27FC236}">
                <a16:creationId xmlns:a16="http://schemas.microsoft.com/office/drawing/2014/main" id="{065622C8-CA37-54E3-2A03-D6382CDC2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918" y="3046112"/>
            <a:ext cx="4262163" cy="1727904"/>
          </a:xfrm>
          <a:prstGeom prst="rect">
            <a:avLst/>
          </a:prstGeom>
        </p:spPr>
      </p:pic>
      <p:sp>
        <p:nvSpPr>
          <p:cNvPr id="4" name="Google Shape;538;p46">
            <a:extLst>
              <a:ext uri="{FF2B5EF4-FFF2-40B4-BE49-F238E27FC236}">
                <a16:creationId xmlns:a16="http://schemas.microsoft.com/office/drawing/2014/main" id="{261321B7-5397-F97F-9A77-33D74B169052}"/>
              </a:ext>
            </a:extLst>
          </p:cNvPr>
          <p:cNvSpPr txBox="1">
            <a:spLocks/>
          </p:cNvSpPr>
          <p:nvPr/>
        </p:nvSpPr>
        <p:spPr>
          <a:xfrm>
            <a:off x="1407598" y="2408167"/>
            <a:ext cx="6328801" cy="11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None/>
              <a:defRPr sz="18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3200" b="1" dirty="0"/>
              <a:t>Do you have any questions?</a:t>
            </a:r>
          </a:p>
        </p:txBody>
      </p:sp>
      <p:sp>
        <p:nvSpPr>
          <p:cNvPr id="7" name="Google Shape;314;p30">
            <a:extLst>
              <a:ext uri="{FF2B5EF4-FFF2-40B4-BE49-F238E27FC236}">
                <a16:creationId xmlns:a16="http://schemas.microsoft.com/office/drawing/2014/main" id="{68357FF3-6032-3413-E5A4-4103E6677F30}"/>
              </a:ext>
            </a:extLst>
          </p:cNvPr>
          <p:cNvSpPr txBox="1">
            <a:spLocks/>
          </p:cNvSpPr>
          <p:nvPr/>
        </p:nvSpPr>
        <p:spPr>
          <a:xfrm>
            <a:off x="3806549" y="3824647"/>
            <a:ext cx="1530900" cy="11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7200" b="1" dirty="0">
                <a:solidFill>
                  <a:schemeClr val="bg2"/>
                </a:solidFill>
                <a:latin typeface="Euphemia" panose="020F0502020204030204" pitchFamily="34" charset="0"/>
                <a:cs typeface="Euphemia" panose="020F0502020204030204" pitchFamily="34" charset="0"/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297" name="Google Shape;297;p29"/>
          <p:cNvSpPr txBox="1">
            <a:spLocks noGrp="1"/>
          </p:cNvSpPr>
          <p:nvPr>
            <p:ph type="title" idx="2"/>
          </p:nvPr>
        </p:nvSpPr>
        <p:spPr>
          <a:xfrm>
            <a:off x="872400" y="1390275"/>
            <a:ext cx="1085100" cy="7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8" name="Google Shape;298;p29"/>
          <p:cNvSpPr txBox="1">
            <a:spLocks noGrp="1"/>
          </p:cNvSpPr>
          <p:nvPr>
            <p:ph type="title" idx="3"/>
          </p:nvPr>
        </p:nvSpPr>
        <p:spPr>
          <a:xfrm>
            <a:off x="872400" y="3128502"/>
            <a:ext cx="1085100" cy="7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99" name="Google Shape;299;p29"/>
          <p:cNvSpPr txBox="1">
            <a:spLocks noGrp="1"/>
          </p:cNvSpPr>
          <p:nvPr>
            <p:ph type="title" idx="4"/>
          </p:nvPr>
        </p:nvSpPr>
        <p:spPr>
          <a:xfrm>
            <a:off x="3419275" y="1390275"/>
            <a:ext cx="1085100" cy="7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0" name="Google Shape;300;p29"/>
          <p:cNvSpPr txBox="1">
            <a:spLocks noGrp="1"/>
          </p:cNvSpPr>
          <p:nvPr>
            <p:ph type="title" idx="5"/>
          </p:nvPr>
        </p:nvSpPr>
        <p:spPr>
          <a:xfrm>
            <a:off x="3419275" y="3128502"/>
            <a:ext cx="1085100" cy="7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01" name="Google Shape;301;p29"/>
          <p:cNvSpPr txBox="1">
            <a:spLocks noGrp="1"/>
          </p:cNvSpPr>
          <p:nvPr>
            <p:ph type="title" idx="6"/>
          </p:nvPr>
        </p:nvSpPr>
        <p:spPr>
          <a:xfrm>
            <a:off x="5966150" y="1390275"/>
            <a:ext cx="1085100" cy="76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02" name="Google Shape;302;p29"/>
          <p:cNvSpPr txBox="1">
            <a:spLocks noGrp="1"/>
          </p:cNvSpPr>
          <p:nvPr>
            <p:ph type="title" idx="7"/>
          </p:nvPr>
        </p:nvSpPr>
        <p:spPr>
          <a:xfrm>
            <a:off x="5966150" y="3128504"/>
            <a:ext cx="1085100" cy="7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03" name="Google Shape;303;p29"/>
          <p:cNvSpPr txBox="1">
            <a:spLocks noGrp="1"/>
          </p:cNvSpPr>
          <p:nvPr>
            <p:ph type="subTitle" idx="1"/>
          </p:nvPr>
        </p:nvSpPr>
        <p:spPr>
          <a:xfrm>
            <a:off x="872400" y="2132775"/>
            <a:ext cx="23055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04" name="Google Shape;304;p29"/>
          <p:cNvSpPr txBox="1">
            <a:spLocks noGrp="1"/>
          </p:cNvSpPr>
          <p:nvPr>
            <p:ph type="subTitle" idx="8"/>
          </p:nvPr>
        </p:nvSpPr>
        <p:spPr>
          <a:xfrm>
            <a:off x="3419275" y="2132775"/>
            <a:ext cx="23055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RISK FACTORS</a:t>
            </a:r>
            <a:endParaRPr dirty="0"/>
          </a:p>
        </p:txBody>
      </p:sp>
      <p:sp>
        <p:nvSpPr>
          <p:cNvPr id="305" name="Google Shape;305;p29"/>
          <p:cNvSpPr txBox="1">
            <a:spLocks noGrp="1"/>
          </p:cNvSpPr>
          <p:nvPr>
            <p:ph type="subTitle" idx="9"/>
          </p:nvPr>
        </p:nvSpPr>
        <p:spPr>
          <a:xfrm>
            <a:off x="5966149" y="2132775"/>
            <a:ext cx="2609815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VISUALISATION</a:t>
            </a:r>
          </a:p>
        </p:txBody>
      </p:sp>
      <p:sp>
        <p:nvSpPr>
          <p:cNvPr id="306" name="Google Shape;306;p29"/>
          <p:cNvSpPr txBox="1">
            <a:spLocks noGrp="1"/>
          </p:cNvSpPr>
          <p:nvPr>
            <p:ph type="subTitle" idx="13"/>
          </p:nvPr>
        </p:nvSpPr>
        <p:spPr>
          <a:xfrm>
            <a:off x="872400" y="3871050"/>
            <a:ext cx="23055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</a:t>
            </a:r>
            <a:endParaRPr dirty="0"/>
          </a:p>
        </p:txBody>
      </p:sp>
      <p:sp>
        <p:nvSpPr>
          <p:cNvPr id="307" name="Google Shape;307;p29"/>
          <p:cNvSpPr txBox="1">
            <a:spLocks noGrp="1"/>
          </p:cNvSpPr>
          <p:nvPr>
            <p:ph type="subTitle" idx="14"/>
          </p:nvPr>
        </p:nvSpPr>
        <p:spPr>
          <a:xfrm>
            <a:off x="3419275" y="3871050"/>
            <a:ext cx="23055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308" name="Google Shape;308;p29"/>
          <p:cNvSpPr txBox="1">
            <a:spLocks noGrp="1"/>
          </p:cNvSpPr>
          <p:nvPr>
            <p:ph type="subTitle" idx="15"/>
          </p:nvPr>
        </p:nvSpPr>
        <p:spPr>
          <a:xfrm>
            <a:off x="5966150" y="3871050"/>
            <a:ext cx="2305500" cy="4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</a:t>
            </a:r>
            <a:endParaRPr dirty="0"/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>
            <a:spLocks noGrp="1"/>
          </p:cNvSpPr>
          <p:nvPr>
            <p:ph type="title"/>
          </p:nvPr>
        </p:nvSpPr>
        <p:spPr>
          <a:xfrm>
            <a:off x="8985636" y="2075150"/>
            <a:ext cx="3564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14" name="Google Shape;314;p30"/>
          <p:cNvSpPr txBox="1">
            <a:spLocks noGrp="1"/>
          </p:cNvSpPr>
          <p:nvPr>
            <p:ph type="title" idx="2"/>
          </p:nvPr>
        </p:nvSpPr>
        <p:spPr>
          <a:xfrm>
            <a:off x="6018027" y="-1173900"/>
            <a:ext cx="1530900" cy="11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5" name="Picture Placeholder 4" descr="A close-up of a human brain&#10;&#10;Description automatically generated">
            <a:extLst>
              <a:ext uri="{FF2B5EF4-FFF2-40B4-BE49-F238E27FC236}">
                <a16:creationId xmlns:a16="http://schemas.microsoft.com/office/drawing/2014/main" id="{F41D3790-463D-22E1-3137-628F2288745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3890" r="13890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1A04B176-0D66-3FCA-3F09-FFB4F05BB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>
            <a:extLst>
              <a:ext uri="{FF2B5EF4-FFF2-40B4-BE49-F238E27FC236}">
                <a16:creationId xmlns:a16="http://schemas.microsoft.com/office/drawing/2014/main" id="{BFDE1EF3-C5E3-7D85-8028-910A37E8A0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05675" y="2797450"/>
            <a:ext cx="3564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14" name="Google Shape;314;p30">
            <a:extLst>
              <a:ext uri="{FF2B5EF4-FFF2-40B4-BE49-F238E27FC236}">
                <a16:creationId xmlns:a16="http://schemas.microsoft.com/office/drawing/2014/main" id="{BA08A37C-CD27-EDA4-8C43-583FEF6C91F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754185" y="1623650"/>
            <a:ext cx="1530900" cy="117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5" name="Picture Placeholder 4" descr="A close-up of a human brain&#10;&#10;Description automatically generated">
            <a:extLst>
              <a:ext uri="{FF2B5EF4-FFF2-40B4-BE49-F238E27FC236}">
                <a16:creationId xmlns:a16="http://schemas.microsoft.com/office/drawing/2014/main" id="{A7522D96-A225-99D8-6638-3EE5291A86FE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3890" r="138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13308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1559972" y="1999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INTRODUCTION</a:t>
            </a:r>
            <a:endParaRPr sz="6000" dirty="0"/>
          </a:p>
        </p:txBody>
      </p:sp>
      <p:sp>
        <p:nvSpPr>
          <p:cNvPr id="331" name="Google Shape;331;p32"/>
          <p:cNvSpPr txBox="1">
            <a:spLocks noGrp="1"/>
          </p:cNvSpPr>
          <p:nvPr>
            <p:ph type="subTitle" idx="3"/>
          </p:nvPr>
        </p:nvSpPr>
        <p:spPr>
          <a:xfrm>
            <a:off x="2937459" y="-626725"/>
            <a:ext cx="3051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Strokes remain a leading cause of death and disability globally. Understanding the risk factors associated with stroke 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crucial for early intervention and prevention strategies.</a:t>
            </a:r>
            <a:endParaRPr dirty="0"/>
          </a:p>
        </p:txBody>
      </p:sp>
      <p:sp>
        <p:nvSpPr>
          <p:cNvPr id="332" name="Google Shape;332;p32"/>
          <p:cNvSpPr/>
          <p:nvPr/>
        </p:nvSpPr>
        <p:spPr>
          <a:xfrm>
            <a:off x="415453" y="1018082"/>
            <a:ext cx="792300" cy="792300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34" name="Google Shape;334;p32"/>
          <p:cNvGrpSpPr/>
          <p:nvPr/>
        </p:nvGrpSpPr>
        <p:grpSpPr>
          <a:xfrm>
            <a:off x="-747359" y="1414232"/>
            <a:ext cx="353757" cy="351463"/>
            <a:chOff x="-22845575" y="3504075"/>
            <a:chExt cx="296950" cy="295025"/>
          </a:xfrm>
        </p:grpSpPr>
        <p:sp>
          <p:nvSpPr>
            <p:cNvPr id="335" name="Google Shape;335;p32"/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328;p32">
            <a:extLst>
              <a:ext uri="{FF2B5EF4-FFF2-40B4-BE49-F238E27FC236}">
                <a16:creationId xmlns:a16="http://schemas.microsoft.com/office/drawing/2014/main" id="{4A04AF39-863E-CC7E-189A-10EFA79B4CAC}"/>
              </a:ext>
            </a:extLst>
          </p:cNvPr>
          <p:cNvSpPr txBox="1">
            <a:spLocks/>
          </p:cNvSpPr>
          <p:nvPr/>
        </p:nvSpPr>
        <p:spPr>
          <a:xfrm>
            <a:off x="999991" y="-83797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sz="3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ter"/>
              <a:buNone/>
              <a:defRPr sz="3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r>
              <a:rPr lang="en-US"/>
              <a:t>INTRODUCTION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>
          <a:extLst>
            <a:ext uri="{FF2B5EF4-FFF2-40B4-BE49-F238E27FC236}">
              <a16:creationId xmlns:a16="http://schemas.microsoft.com/office/drawing/2014/main" id="{4341D43B-4EC2-D2DB-7010-D8AE75DC6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>
            <a:extLst>
              <a:ext uri="{FF2B5EF4-FFF2-40B4-BE49-F238E27FC236}">
                <a16:creationId xmlns:a16="http://schemas.microsoft.com/office/drawing/2014/main" id="{C329AF8D-DBE7-C260-D0A9-AA3061A9A4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78679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bg2"/>
                </a:solidFill>
              </a:rPr>
              <a:t>INTRODUCTION</a:t>
            </a:r>
            <a:endParaRPr sz="4000" dirty="0">
              <a:solidFill>
                <a:schemeClr val="bg2"/>
              </a:solidFill>
            </a:endParaRPr>
          </a:p>
        </p:txBody>
      </p:sp>
      <p:sp>
        <p:nvSpPr>
          <p:cNvPr id="331" name="Google Shape;331;p32">
            <a:extLst>
              <a:ext uri="{FF2B5EF4-FFF2-40B4-BE49-F238E27FC236}">
                <a16:creationId xmlns:a16="http://schemas.microsoft.com/office/drawing/2014/main" id="{E81E4032-AAC6-5743-F0D3-867334DA26E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1378023" y="2928470"/>
            <a:ext cx="6851577" cy="10717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Strokes remain a leading cause of death and disability globally. Understanding the risk factors associated with stroke is crucial for early intervention and prevention strategies.</a:t>
            </a:r>
            <a:endParaRPr sz="2800" dirty="0"/>
          </a:p>
        </p:txBody>
      </p:sp>
      <p:sp>
        <p:nvSpPr>
          <p:cNvPr id="332" name="Google Shape;332;p32">
            <a:extLst>
              <a:ext uri="{FF2B5EF4-FFF2-40B4-BE49-F238E27FC236}">
                <a16:creationId xmlns:a16="http://schemas.microsoft.com/office/drawing/2014/main" id="{4C9F2655-F6BB-058D-E51A-4531BAA9F223}"/>
              </a:ext>
            </a:extLst>
          </p:cNvPr>
          <p:cNvSpPr/>
          <p:nvPr/>
        </p:nvSpPr>
        <p:spPr>
          <a:xfrm>
            <a:off x="426235" y="1017725"/>
            <a:ext cx="792300" cy="79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34" name="Google Shape;334;p32">
            <a:extLst>
              <a:ext uri="{FF2B5EF4-FFF2-40B4-BE49-F238E27FC236}">
                <a16:creationId xmlns:a16="http://schemas.microsoft.com/office/drawing/2014/main" id="{0EF023C9-DDBA-6830-9739-E54B3BDE7559}"/>
              </a:ext>
            </a:extLst>
          </p:cNvPr>
          <p:cNvGrpSpPr/>
          <p:nvPr/>
        </p:nvGrpSpPr>
        <p:grpSpPr>
          <a:xfrm>
            <a:off x="645506" y="1238962"/>
            <a:ext cx="353757" cy="351463"/>
            <a:chOff x="-22845575" y="3504075"/>
            <a:chExt cx="296950" cy="295025"/>
          </a:xfrm>
        </p:grpSpPr>
        <p:sp>
          <p:nvSpPr>
            <p:cNvPr id="335" name="Google Shape;335;p32">
              <a:extLst>
                <a:ext uri="{FF2B5EF4-FFF2-40B4-BE49-F238E27FC236}">
                  <a16:creationId xmlns:a16="http://schemas.microsoft.com/office/drawing/2014/main" id="{134D06AA-8FE0-6BEE-D8A3-F8051AAECB20}"/>
                </a:ext>
              </a:extLst>
            </p:cNvPr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2">
              <a:extLst>
                <a:ext uri="{FF2B5EF4-FFF2-40B4-BE49-F238E27FC236}">
                  <a16:creationId xmlns:a16="http://schemas.microsoft.com/office/drawing/2014/main" id="{AE2B296F-1A7A-7B00-9B39-A1751C4F9A3E}"/>
                </a:ext>
              </a:extLst>
            </p:cNvPr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9370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31;p32">
            <a:extLst>
              <a:ext uri="{FF2B5EF4-FFF2-40B4-BE49-F238E27FC236}">
                <a16:creationId xmlns:a16="http://schemas.microsoft.com/office/drawing/2014/main" id="{8A5E81F2-BC88-AB2E-5AB8-FB39343CAE79}"/>
              </a:ext>
            </a:extLst>
          </p:cNvPr>
          <p:cNvSpPr txBox="1">
            <a:spLocks/>
          </p:cNvSpPr>
          <p:nvPr/>
        </p:nvSpPr>
        <p:spPr>
          <a:xfrm>
            <a:off x="-2660072" y="437242"/>
            <a:ext cx="11804072" cy="107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R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SA" sz="3200" dirty="0">
                <a:solidFill>
                  <a:schemeClr val="bg2"/>
                </a:solidFill>
              </a:rPr>
              <a:t>Proportion of patients with a stroke: 4.87%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0D851F-9205-17CB-C1F2-C7687831FA7E}"/>
              </a:ext>
            </a:extLst>
          </p:cNvPr>
          <p:cNvSpPr txBox="1"/>
          <p:nvPr/>
        </p:nvSpPr>
        <p:spPr>
          <a:xfrm>
            <a:off x="574460" y="1994026"/>
            <a:ext cx="78278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The proportion is significantly smaller than 50%, therefore we can conclude that the dataset is 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imbalanced</a:t>
            </a: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Arial"/>
                <a:sym typeface="Arial"/>
              </a:rPr>
              <a:t>.</a:t>
            </a:r>
            <a:endParaRPr kumimoji="0" lang="en-SA" sz="36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463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390EC-D9E6-0FA3-9E02-6010C7FAC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31;p32">
            <a:extLst>
              <a:ext uri="{FF2B5EF4-FFF2-40B4-BE49-F238E27FC236}">
                <a16:creationId xmlns:a16="http://schemas.microsoft.com/office/drawing/2014/main" id="{8DAEAEA5-2FEC-BA01-2DF5-7F5AC1129609}"/>
              </a:ext>
            </a:extLst>
          </p:cNvPr>
          <p:cNvSpPr txBox="1">
            <a:spLocks/>
          </p:cNvSpPr>
          <p:nvPr/>
        </p:nvSpPr>
        <p:spPr>
          <a:xfrm>
            <a:off x="855693" y="2809401"/>
            <a:ext cx="8047861" cy="107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0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 rtl="1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healthcare dataset shows that the average Body Mass Index (BMI) of individuals is 28.893. as indicated by a high standard deviation of 7.854, with values ranging from a minimum of 10.3 to a maximum of 97.6. Additionally, the dataset contains 201 missing BMI values.</a:t>
            </a:r>
            <a:endParaRPr lang="en-SA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8" name="Google Shape;328;p32">
            <a:extLst>
              <a:ext uri="{FF2B5EF4-FFF2-40B4-BE49-F238E27FC236}">
                <a16:creationId xmlns:a16="http://schemas.microsoft.com/office/drawing/2014/main" id="{697F1BD1-25CF-D05A-5C21-16E6E5C58F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9554" y="976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bg2"/>
                </a:solidFill>
              </a:rPr>
              <a:t>MISSING VALUES</a:t>
            </a:r>
            <a:endParaRPr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85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Stroke Recovery Breakthrough by Slidesgo">
  <a:themeElements>
    <a:clrScheme name="Simple Light">
      <a:dk1>
        <a:srgbClr val="CB3C3B"/>
      </a:dk1>
      <a:lt1>
        <a:srgbClr val="FDF4F0"/>
      </a:lt1>
      <a:dk2>
        <a:srgbClr val="601F1A"/>
      </a:dk2>
      <a:lt2>
        <a:srgbClr val="FC8B87"/>
      </a:lt2>
      <a:accent1>
        <a:srgbClr val="F36563"/>
      </a:accent1>
      <a:accent2>
        <a:srgbClr val="FBE2C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01F1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713</Words>
  <Application>Microsoft Macintosh PowerPoint</Application>
  <PresentationFormat>On-screen Show (16:9)</PresentationFormat>
  <Paragraphs>110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Raleway</vt:lpstr>
      <vt:lpstr>Calibri</vt:lpstr>
      <vt:lpstr>Inter</vt:lpstr>
      <vt:lpstr>.AppleSystemUIFont</vt:lpstr>
      <vt:lpstr>Arial</vt:lpstr>
      <vt:lpstr>UICTFontTextStyleBody</vt:lpstr>
      <vt:lpstr>Euphemia</vt:lpstr>
      <vt:lpstr>Stroke Recovery Breakthrough by Slidesgo</vt:lpstr>
      <vt:lpstr> WHAT IS THE MAJOR PREDICTOR FACTOR OF STROKE?</vt:lpstr>
      <vt:lpstr> WHAT IS THE MAJOR PREDICTOR FACTOR OF STROKE?</vt:lpstr>
      <vt:lpstr>Outline</vt:lpstr>
      <vt:lpstr>INTRODUCTION</vt:lpstr>
      <vt:lpstr>INTRODUCTION</vt:lpstr>
      <vt:lpstr>INTRODUCTION</vt:lpstr>
      <vt:lpstr>INTRODUCTION</vt:lpstr>
      <vt:lpstr>PowerPoint Presentation</vt:lpstr>
      <vt:lpstr>MISSING VALUES</vt:lpstr>
      <vt:lpstr>RISK FACTORS</vt:lpstr>
      <vt:lpstr>RISK FACTORS</vt:lpstr>
      <vt:lpstr>DATA VISUALISATION</vt:lpstr>
      <vt:lpstr>Age x  Stroke</vt:lpstr>
      <vt:lpstr>Age x Stroke</vt:lpstr>
      <vt:lpstr>Average  Glucose Level x  Stroke</vt:lpstr>
      <vt:lpstr>PowerPoint Presentation</vt:lpstr>
      <vt:lpstr>Other Factors</vt:lpstr>
      <vt:lpstr>Other Factors</vt:lpstr>
      <vt:lpstr>Other Factors</vt:lpstr>
      <vt:lpstr>Correlation</vt:lpstr>
      <vt:lpstr>Correlation</vt:lpstr>
      <vt:lpstr>CONCLUSION </vt:lpstr>
      <vt:lpstr>CONCLUSION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MAJOR PREDICTOR FACTOR OF STROKE</dc:title>
  <cp:lastModifiedBy>NASSER FAHAD Nasser ALNUKHILAN</cp:lastModifiedBy>
  <cp:revision>10</cp:revision>
  <dcterms:modified xsi:type="dcterms:W3CDTF">2024-02-04T17:20:07Z</dcterms:modified>
</cp:coreProperties>
</file>